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notesSlides/notesSlide7.xml" ContentType="application/vnd.openxmlformats-officedocument.presentationml.notesSlide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notesSlides/notesSlide8.xml" ContentType="application/vnd.openxmlformats-officedocument.presentationml.notesSlide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  <p:sldMasterId id="2147483685" r:id="rId3"/>
  </p:sldMasterIdLst>
  <p:notesMasterIdLst>
    <p:notesMasterId r:id="rId27"/>
  </p:notesMasterIdLst>
  <p:sldIdLst>
    <p:sldId id="3250" r:id="rId4"/>
    <p:sldId id="347" r:id="rId5"/>
    <p:sldId id="3251" r:id="rId6"/>
    <p:sldId id="3257" r:id="rId7"/>
    <p:sldId id="3247" r:id="rId8"/>
    <p:sldId id="3259" r:id="rId9"/>
    <p:sldId id="3260" r:id="rId10"/>
    <p:sldId id="3271" r:id="rId11"/>
    <p:sldId id="3261" r:id="rId12"/>
    <p:sldId id="3258" r:id="rId13"/>
    <p:sldId id="3266" r:id="rId14"/>
    <p:sldId id="3270" r:id="rId15"/>
    <p:sldId id="3272" r:id="rId16"/>
    <p:sldId id="3262" r:id="rId17"/>
    <p:sldId id="3263" r:id="rId18"/>
    <p:sldId id="3264" r:id="rId19"/>
    <p:sldId id="3273" r:id="rId20"/>
    <p:sldId id="3265" r:id="rId21"/>
    <p:sldId id="257" r:id="rId22"/>
    <p:sldId id="3248" r:id="rId23"/>
    <p:sldId id="3254" r:id="rId24"/>
    <p:sldId id="692" r:id="rId25"/>
    <p:sldId id="327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4" userDrawn="1">
          <p15:clr>
            <a:srgbClr val="A4A3A4"/>
          </p15:clr>
        </p15:guide>
        <p15:guide id="3" orient="horz" pos="2024" userDrawn="1">
          <p15:clr>
            <a:srgbClr val="A4A3A4"/>
          </p15:clr>
        </p15:guide>
        <p15:guide id="4" orient="horz" pos="640" userDrawn="1">
          <p15:clr>
            <a:srgbClr val="A4A3A4"/>
          </p15:clr>
        </p15:guide>
        <p15:guide id="5" pos="960" userDrawn="1">
          <p15:clr>
            <a:srgbClr val="A4A3A4"/>
          </p15:clr>
        </p15:guide>
        <p15:guide id="7" pos="4452" userDrawn="1">
          <p15:clr>
            <a:srgbClr val="A4A3A4"/>
          </p15:clr>
        </p15:guide>
        <p15:guide id="9" orient="horz" pos="2546" userDrawn="1">
          <p15:clr>
            <a:srgbClr val="A4A3A4"/>
          </p15:clr>
        </p15:guide>
        <p15:guide id="10" orient="horz" pos="1412" userDrawn="1">
          <p15:clr>
            <a:srgbClr val="A4A3A4"/>
          </p15:clr>
        </p15:guide>
        <p15:guide id="11" pos="6720" userDrawn="1">
          <p15:clr>
            <a:srgbClr val="A4A3A4"/>
          </p15:clr>
        </p15:guide>
        <p15:guide id="12" pos="1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86CC"/>
    <a:srgbClr val="080A30"/>
    <a:srgbClr val="00B0F0"/>
    <a:srgbClr val="32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92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624" y="96"/>
      </p:cViewPr>
      <p:guideLst>
        <p:guide orient="horz" pos="1774"/>
        <p:guide orient="horz" pos="2024"/>
        <p:guide orient="horz" pos="640"/>
        <p:guide pos="960"/>
        <p:guide pos="4452"/>
        <p:guide orient="horz" pos="2546"/>
        <p:guide orient="horz" pos="1412"/>
        <p:guide pos="6720"/>
        <p:guide pos="13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1" tx1="lt1" bg2="dk2" tx2="lt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 w="25400" cap="rnd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</a:gradFill>
            </a:ln>
          </c:spPr>
          <c:dPt>
            <c:idx val="0"/>
            <c:bubble3D val="0"/>
            <c:spPr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ln w="25400" cap="rnd"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EA9-47DC-8E69-5C5374454423}"/>
              </c:ext>
            </c:extLst>
          </c:dPt>
          <c:dPt>
            <c:idx val="1"/>
            <c:bubble3D val="0"/>
            <c:spPr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ln w="25400" cap="rnd"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0800000" scaled="0"/>
                </a:gra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EA9-47DC-8E69-5C5374454423}"/>
              </c:ext>
            </c:extLst>
          </c:dPt>
          <c:dPt>
            <c:idx val="2"/>
            <c:bubble3D val="0"/>
            <c:spPr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0"/>
                <a:tileRect/>
              </a:gradFill>
              <a:ln w="25400" cap="rnd"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6200000" scaled="0"/>
                </a:gra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EA9-47DC-8E69-5C5374454423}"/>
              </c:ext>
            </c:extLst>
          </c:dPt>
          <c:dPt>
            <c:idx val="3"/>
            <c:bubble3D val="0"/>
            <c:spPr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8900000" scaled="0"/>
              </a:gradFill>
              <a:ln w="25400" cap="rnd"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18900000" scaled="0"/>
                </a:gra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EA9-47DC-8E69-5C5374454423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46.97</c:v>
                </c:pt>
                <c:pt idx="1">
                  <c:v>29.91</c:v>
                </c:pt>
                <c:pt idx="2">
                  <c:v>8.1300000000000008</c:v>
                </c:pt>
                <c:pt idx="3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FEA9-47DC-8E69-5C5374454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0"/>
        <c:holeSize val="74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56390440420876E-2"/>
          <c:y val="0.15230775597904625"/>
          <c:w val="0.88931143755431041"/>
          <c:h val="0.666251162286174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gradFill>
              <a:gsLst>
                <a:gs pos="100000">
                  <a:schemeClr val="accent3">
                    <a:alpha val="0"/>
                  </a:schemeClr>
                </a:gs>
                <a:gs pos="0">
                  <a:schemeClr val="accent3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小标题</c:v>
                </c:pt>
                <c:pt idx="1">
                  <c:v>小标题</c:v>
                </c:pt>
                <c:pt idx="2">
                  <c:v>小标题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154</c:v>
                </c:pt>
                <c:pt idx="1">
                  <c:v>167</c:v>
                </c:pt>
                <c:pt idx="2">
                  <c:v>155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82B-40C6-AEE9-12DF98B0D2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2019</c:v>
                </c:pt>
              </c:strCache>
            </c:strRef>
          </c:tx>
          <c:spPr>
            <a:gradFill>
              <a:gsLst>
                <a:gs pos="0">
                  <a:srgbClr val="59EEF3"/>
                </a:gs>
                <a:gs pos="100000">
                  <a:srgbClr val="59EEF3">
                    <a:alpha val="0"/>
                  </a:srgb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小标题</c:v>
                </c:pt>
                <c:pt idx="1">
                  <c:v>小标题</c:v>
                </c:pt>
                <c:pt idx="2">
                  <c:v>小标题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152</c:v>
                </c:pt>
                <c:pt idx="1">
                  <c:v>126</c:v>
                </c:pt>
                <c:pt idx="2">
                  <c:v>136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82B-40C6-AEE9-12DF98B0D2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80"/>
        <c:overlap val="-6"/>
        <c:axId val="-1065804352"/>
        <c:axId val="-1065801632"/>
      </c:barChart>
      <c:catAx>
        <c:axId val="-1065804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8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800" b="0" i="0" u="none" strike="noStrike" kern="1200" baseline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pPr>
            <a:endParaRPr lang="zh-CN"/>
          </a:p>
        </c:txPr>
        <c:crossAx val="-1065801632"/>
        <c:crosses val="autoZero"/>
        <c:auto val="1"/>
        <c:lblAlgn val="ctr"/>
        <c:lblOffset val="100"/>
        <c:noMultiLvlLbl val="0"/>
      </c:catAx>
      <c:valAx>
        <c:axId val="-10658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106580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2">
              <a:lumMod val="25000"/>
            </a:schemeClr>
          </a:solidFill>
        </a:defRPr>
      </a:pPr>
      <a:endParaRPr lang="zh-CN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0.15101</cdr:x>
      <cdr:y>0.12856</cdr:y>
    </cdr:from>
    <cdr:to>
      <cdr:x>0.31363</cdr:x>
      <cdr:y>0.35249</cdr:y>
    </cdr:to>
    <cdr:sp macro="" textlink="">
      <cdr:nvSpPr>
        <cdr:cNvPr id="2" name="文本框 1"/>
        <cdr:cNvSpPr txBox="1"/>
      </cdr:nvSpPr>
      <cdr:spPr>
        <a:xfrm xmlns:a="http://schemas.openxmlformats.org/drawingml/2006/main">
          <a:off x="849086" y="524987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zh-CN" altLang="en-US" sz="1100" dirty="0"/>
        </a:p>
      </cdr:txBody>
    </cdr:sp>
  </cdr:relSizeAnchor>
</c:userShapes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g>
</file>

<file path=ppt/media/image4.jpg>
</file>

<file path=ppt/media/image5.jpg>
</file>

<file path=ppt/media/image6.png>
</file>

<file path=ppt/media/image7.jpeg>
</file>

<file path=ppt/media/image7.sv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630DA-9BB1-415A-8FA5-CEFE886CB510}" type="datetimeFigureOut">
              <a:rPr lang="zh-CN" altLang="en-US" smtClean="0"/>
              <a:t>2021/3/1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93798-C13F-4789-AC94-D5F9BD2043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923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7404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93798-C13F-4789-AC94-D5F9BD2043C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148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E93798-C13F-4789-AC94-D5F9BD2043C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287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2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4585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1509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8755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69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1705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0987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D0A2E6-E6C3-4EE7-973D-60D0A2F572B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379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4F7F1FA8-4A08-414F-891A-30383E75B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39D1-AC6F-4A93-BBCE-DCC3CE72AE27}" type="datetimeFigureOut">
              <a:rPr lang="zh-CN" altLang="en-US" smtClean="0"/>
              <a:t>2021/3/1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13A9F0AF-82D5-4D6D-B419-BB323A2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E98E7A1-9153-4A64-BFD3-7BAFA44A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8964-42A7-4105-8887-3A12494AC49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034BF393-6DE0-463E-A032-5D7E73C75A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-114301"/>
            <a:ext cx="12395200" cy="697230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9657FFFD-6998-47BD-85E8-D18761220D59}"/>
              </a:ext>
            </a:extLst>
          </p:cNvPr>
          <p:cNvGrpSpPr/>
          <p:nvPr userDrawn="1"/>
        </p:nvGrpSpPr>
        <p:grpSpPr>
          <a:xfrm>
            <a:off x="-153498" y="459630"/>
            <a:ext cx="808816" cy="410631"/>
            <a:chOff x="-172528" y="440767"/>
            <a:chExt cx="513032" cy="260463"/>
          </a:xfrm>
        </p:grpSpPr>
        <p:sp>
          <p:nvSpPr>
            <p:cNvPr id="7" name="梯形 6">
              <a:extLst>
                <a:ext uri="{FF2B5EF4-FFF2-40B4-BE49-F238E27FC236}">
                  <a16:creationId xmlns:a16="http://schemas.microsoft.com/office/drawing/2014/main" xmlns="" id="{624B44F9-92B5-4E50-BEBA-8D13B9F721E8}"/>
                </a:ext>
              </a:extLst>
            </p:cNvPr>
            <p:cNvSpPr/>
            <p:nvPr/>
          </p:nvSpPr>
          <p:spPr>
            <a:xfrm rot="16200000">
              <a:off x="-35226" y="303465"/>
              <a:ext cx="238427" cy="513032"/>
            </a:xfrm>
            <a:prstGeom prst="trapezoid">
              <a:avLst>
                <a:gd name="adj" fmla="val 7230"/>
              </a:avLst>
            </a:prstGeom>
            <a:gradFill flip="none" rotWithShape="0">
              <a:gsLst>
                <a:gs pos="100000">
                  <a:srgbClr val="32FFFF">
                    <a:alpha val="70000"/>
                  </a:srgbClr>
                </a:gs>
                <a:gs pos="0">
                  <a:srgbClr val="00B0F0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8" name="梯形 7">
              <a:extLst>
                <a:ext uri="{FF2B5EF4-FFF2-40B4-BE49-F238E27FC236}">
                  <a16:creationId xmlns:a16="http://schemas.microsoft.com/office/drawing/2014/main" xmlns="" id="{7BBB13AC-771B-40E0-B7D1-76F956F1DA4F}"/>
                </a:ext>
              </a:extLst>
            </p:cNvPr>
            <p:cNvSpPr/>
            <p:nvPr/>
          </p:nvSpPr>
          <p:spPr>
            <a:xfrm rot="16200000">
              <a:off x="-44898" y="404080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0">
              <a:gsLst>
                <a:gs pos="100000">
                  <a:srgbClr val="32FFFF">
                    <a:alpha val="70000"/>
                  </a:srgbClr>
                </a:gs>
                <a:gs pos="0">
                  <a:srgbClr val="00B0F0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</p:grpSp>
      <p:sp>
        <p:nvSpPr>
          <p:cNvPr id="10" name="标题 9">
            <a:extLst>
              <a:ext uri="{FF2B5EF4-FFF2-40B4-BE49-F238E27FC236}">
                <a16:creationId xmlns:a16="http://schemas.microsoft.com/office/drawing/2014/main" xmlns="" id="{4940BFE7-C092-4199-ADF1-06D1BE1B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4615"/>
            <a:ext cx="10515600" cy="584775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3200" b="1" spc="300">
                <a:gradFill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4800000" scaled="0"/>
                </a:gradFill>
                <a:latin typeface="+mj-ea"/>
                <a:cs typeface="+mn-cs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33842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45" name="图片占位符 44">
            <a:extLst>
              <a:ext uri="{FF2B5EF4-FFF2-40B4-BE49-F238E27FC236}">
                <a16:creationId xmlns:a16="http://schemas.microsoft.com/office/drawing/2014/main" xmlns="" id="{937C0FF2-4436-45A5-96BA-C128866AAD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712" y="3736675"/>
            <a:ext cx="3392487" cy="2137050"/>
          </a:xfrm>
          <a:custGeom>
            <a:avLst/>
            <a:gdLst>
              <a:gd name="connsiteX0" fmla="*/ 0 w 3392487"/>
              <a:gd name="connsiteY0" fmla="*/ 0 h 2468562"/>
              <a:gd name="connsiteX1" fmla="*/ 3392487 w 3392487"/>
              <a:gd name="connsiteY1" fmla="*/ 0 h 2468562"/>
              <a:gd name="connsiteX2" fmla="*/ 3392487 w 3392487"/>
              <a:gd name="connsiteY2" fmla="*/ 2468562 h 2468562"/>
              <a:gd name="connsiteX3" fmla="*/ 0 w 3392487"/>
              <a:gd name="connsiteY3" fmla="*/ 2468562 h 246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2487" h="2468562">
                <a:moveTo>
                  <a:pt x="0" y="0"/>
                </a:moveTo>
                <a:lnTo>
                  <a:pt x="3392487" y="0"/>
                </a:lnTo>
                <a:lnTo>
                  <a:pt x="3392487" y="2468562"/>
                </a:lnTo>
                <a:lnTo>
                  <a:pt x="0" y="24685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6" name="图片占位符 45">
            <a:extLst>
              <a:ext uri="{FF2B5EF4-FFF2-40B4-BE49-F238E27FC236}">
                <a16:creationId xmlns:a16="http://schemas.microsoft.com/office/drawing/2014/main" xmlns="" id="{1A6D87BC-9CA9-47E8-A4FA-7D4DC470B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4069" y="3736675"/>
            <a:ext cx="3392487" cy="2137050"/>
          </a:xfrm>
          <a:custGeom>
            <a:avLst/>
            <a:gdLst>
              <a:gd name="connsiteX0" fmla="*/ 0 w 3392487"/>
              <a:gd name="connsiteY0" fmla="*/ 0 h 2468562"/>
              <a:gd name="connsiteX1" fmla="*/ 3392487 w 3392487"/>
              <a:gd name="connsiteY1" fmla="*/ 0 h 2468562"/>
              <a:gd name="connsiteX2" fmla="*/ 3392487 w 3392487"/>
              <a:gd name="connsiteY2" fmla="*/ 2468562 h 2468562"/>
              <a:gd name="connsiteX3" fmla="*/ 0 w 3392487"/>
              <a:gd name="connsiteY3" fmla="*/ 2468562 h 246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2487" h="2468562">
                <a:moveTo>
                  <a:pt x="0" y="0"/>
                </a:moveTo>
                <a:lnTo>
                  <a:pt x="3392487" y="0"/>
                </a:lnTo>
                <a:lnTo>
                  <a:pt x="3392487" y="2468562"/>
                </a:lnTo>
                <a:lnTo>
                  <a:pt x="0" y="24685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7" name="图片占位符 46">
            <a:extLst>
              <a:ext uri="{FF2B5EF4-FFF2-40B4-BE49-F238E27FC236}">
                <a16:creationId xmlns:a16="http://schemas.microsoft.com/office/drawing/2014/main" xmlns="" id="{91CF6080-0D36-48F7-B7BE-A1D79EB7B5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90724" y="3736675"/>
            <a:ext cx="3392487" cy="2137050"/>
          </a:xfrm>
          <a:custGeom>
            <a:avLst/>
            <a:gdLst>
              <a:gd name="connsiteX0" fmla="*/ 0 w 3392487"/>
              <a:gd name="connsiteY0" fmla="*/ 0 h 2468562"/>
              <a:gd name="connsiteX1" fmla="*/ 3392487 w 3392487"/>
              <a:gd name="connsiteY1" fmla="*/ 0 h 2468562"/>
              <a:gd name="connsiteX2" fmla="*/ 3392487 w 3392487"/>
              <a:gd name="connsiteY2" fmla="*/ 2468562 h 2468562"/>
              <a:gd name="connsiteX3" fmla="*/ 0 w 3392487"/>
              <a:gd name="connsiteY3" fmla="*/ 2468562 h 246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2487" h="2468562">
                <a:moveTo>
                  <a:pt x="0" y="0"/>
                </a:moveTo>
                <a:lnTo>
                  <a:pt x="3392487" y="0"/>
                </a:lnTo>
                <a:lnTo>
                  <a:pt x="3392487" y="2468562"/>
                </a:lnTo>
                <a:lnTo>
                  <a:pt x="0" y="24685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xmlns="" id="{42022E22-B5ED-43E8-A506-4C123812520C}"/>
              </a:ext>
            </a:extLst>
          </p:cNvPr>
          <p:cNvSpPr/>
          <p:nvPr userDrawn="1"/>
        </p:nvSpPr>
        <p:spPr>
          <a:xfrm>
            <a:off x="628682" y="5876529"/>
            <a:ext cx="3388517" cy="328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xmlns="" id="{E05674B0-7DEE-4665-B9E1-3DFAE85A99D6}"/>
              </a:ext>
            </a:extLst>
          </p:cNvPr>
          <p:cNvSpPr/>
          <p:nvPr userDrawn="1"/>
        </p:nvSpPr>
        <p:spPr>
          <a:xfrm>
            <a:off x="4364069" y="5876529"/>
            <a:ext cx="3396455" cy="328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xmlns="" id="{057E4E97-4248-4DE0-AC9C-98DA98A69341}"/>
              </a:ext>
            </a:extLst>
          </p:cNvPr>
          <p:cNvSpPr/>
          <p:nvPr userDrawn="1"/>
        </p:nvSpPr>
        <p:spPr>
          <a:xfrm>
            <a:off x="8094694" y="5876529"/>
            <a:ext cx="3388517" cy="328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6D947272-2AE4-4825-A6AF-8608260C1FBD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标题 1">
            <a:extLst>
              <a:ext uri="{FF2B5EF4-FFF2-40B4-BE49-F238E27FC236}">
                <a16:creationId xmlns:a16="http://schemas.microsoft.com/office/drawing/2014/main" xmlns="" id="{40F20290-AEE5-4999-992C-CB08988D4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20329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29" name="矩形: 圆角 28">
            <a:extLst>
              <a:ext uri="{FF2B5EF4-FFF2-40B4-BE49-F238E27FC236}">
                <a16:creationId xmlns:a16="http://schemas.microsoft.com/office/drawing/2014/main" xmlns="" id="{1959CFEE-24C8-4287-ADF7-750C06055844}"/>
              </a:ext>
            </a:extLst>
          </p:cNvPr>
          <p:cNvSpPr/>
          <p:nvPr userDrawn="1"/>
        </p:nvSpPr>
        <p:spPr>
          <a:xfrm>
            <a:off x="987425" y="1392238"/>
            <a:ext cx="10204450" cy="3611224"/>
          </a:xfrm>
          <a:prstGeom prst="roundRect">
            <a:avLst>
              <a:gd name="adj" fmla="val 1800"/>
            </a:avLst>
          </a:prstGeom>
          <a:solidFill>
            <a:schemeClr val="bg1"/>
          </a:solidFill>
          <a:ln>
            <a:noFill/>
          </a:ln>
          <a:effectLst>
            <a:outerShdw blurRad="317500" sx="98000" sy="98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6" name="等腰三角形 35">
            <a:extLst>
              <a:ext uri="{FF2B5EF4-FFF2-40B4-BE49-F238E27FC236}">
                <a16:creationId xmlns:a16="http://schemas.microsoft.com/office/drawing/2014/main" xmlns="" id="{051AF944-F7F5-4982-B067-67969B264703}"/>
              </a:ext>
            </a:extLst>
          </p:cNvPr>
          <p:cNvSpPr/>
          <p:nvPr userDrawn="1"/>
        </p:nvSpPr>
        <p:spPr>
          <a:xfrm rot="16200000">
            <a:off x="-62094" y="2999954"/>
            <a:ext cx="1392576" cy="395789"/>
          </a:xfrm>
          <a:prstGeom prst="triangle">
            <a:avLst/>
          </a:prstGeom>
          <a:gradFill>
            <a:gsLst>
              <a:gs pos="0">
                <a:schemeClr val="accent1">
                  <a:alpha val="52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7" name="等腰三角形 36">
            <a:extLst>
              <a:ext uri="{FF2B5EF4-FFF2-40B4-BE49-F238E27FC236}">
                <a16:creationId xmlns:a16="http://schemas.microsoft.com/office/drawing/2014/main" xmlns="" id="{9DE515E9-C64B-4FF8-AC62-5B75543C479B}"/>
              </a:ext>
            </a:extLst>
          </p:cNvPr>
          <p:cNvSpPr/>
          <p:nvPr userDrawn="1"/>
        </p:nvSpPr>
        <p:spPr>
          <a:xfrm rot="5400000" flipH="1">
            <a:off x="10861519" y="2999956"/>
            <a:ext cx="1392576" cy="395789"/>
          </a:xfrm>
          <a:prstGeom prst="triangle">
            <a:avLst/>
          </a:prstGeom>
          <a:gradFill>
            <a:gsLst>
              <a:gs pos="0">
                <a:schemeClr val="accent1">
                  <a:alpha val="52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48" name="图片占位符 47">
            <a:extLst>
              <a:ext uri="{FF2B5EF4-FFF2-40B4-BE49-F238E27FC236}">
                <a16:creationId xmlns:a16="http://schemas.microsoft.com/office/drawing/2014/main" xmlns="" id="{DFEADB6D-8A42-44C7-A713-FF8A8B9C34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32426" y="1579377"/>
            <a:ext cx="3101976" cy="1479922"/>
          </a:xfrm>
          <a:custGeom>
            <a:avLst/>
            <a:gdLst>
              <a:gd name="connsiteX0" fmla="*/ 0 w 3101976"/>
              <a:gd name="connsiteY0" fmla="*/ 0 h 1479922"/>
              <a:gd name="connsiteX1" fmla="*/ 3101976 w 3101976"/>
              <a:gd name="connsiteY1" fmla="*/ 0 h 1479922"/>
              <a:gd name="connsiteX2" fmla="*/ 3101976 w 3101976"/>
              <a:gd name="connsiteY2" fmla="*/ 1479922 h 1479922"/>
              <a:gd name="connsiteX3" fmla="*/ 0 w 3101976"/>
              <a:gd name="connsiteY3" fmla="*/ 1479922 h 147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1976" h="1479922">
                <a:moveTo>
                  <a:pt x="0" y="0"/>
                </a:moveTo>
                <a:lnTo>
                  <a:pt x="3101976" y="0"/>
                </a:lnTo>
                <a:lnTo>
                  <a:pt x="3101976" y="1479922"/>
                </a:lnTo>
                <a:lnTo>
                  <a:pt x="0" y="14799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 dirty="0"/>
          </a:p>
        </p:txBody>
      </p:sp>
      <p:sp>
        <p:nvSpPr>
          <p:cNvPr id="49" name="图片占位符 48">
            <a:extLst>
              <a:ext uri="{FF2B5EF4-FFF2-40B4-BE49-F238E27FC236}">
                <a16:creationId xmlns:a16="http://schemas.microsoft.com/office/drawing/2014/main" xmlns="" id="{8AEFF4C4-C0FD-4B10-9FC2-3DB281E243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9753" y="3246438"/>
            <a:ext cx="3099919" cy="1479922"/>
          </a:xfrm>
          <a:custGeom>
            <a:avLst/>
            <a:gdLst>
              <a:gd name="connsiteX0" fmla="*/ 0 w 3099919"/>
              <a:gd name="connsiteY0" fmla="*/ 0 h 1479922"/>
              <a:gd name="connsiteX1" fmla="*/ 3099919 w 3099919"/>
              <a:gd name="connsiteY1" fmla="*/ 0 h 1479922"/>
              <a:gd name="connsiteX2" fmla="*/ 3099919 w 3099919"/>
              <a:gd name="connsiteY2" fmla="*/ 1479922 h 1479922"/>
              <a:gd name="connsiteX3" fmla="*/ 0 w 3099919"/>
              <a:gd name="connsiteY3" fmla="*/ 1479922 h 147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9919" h="1479922">
                <a:moveTo>
                  <a:pt x="0" y="0"/>
                </a:moveTo>
                <a:lnTo>
                  <a:pt x="3099919" y="0"/>
                </a:lnTo>
                <a:lnTo>
                  <a:pt x="3099919" y="1479922"/>
                </a:lnTo>
                <a:lnTo>
                  <a:pt x="0" y="14799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/>
          </a:p>
        </p:txBody>
      </p:sp>
      <p:sp>
        <p:nvSpPr>
          <p:cNvPr id="50" name="图片占位符 49">
            <a:extLst>
              <a:ext uri="{FF2B5EF4-FFF2-40B4-BE49-F238E27FC236}">
                <a16:creationId xmlns:a16="http://schemas.microsoft.com/office/drawing/2014/main" xmlns="" id="{1AF7CE21-B8A5-4C97-8E17-43C49D616D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45012" y="1570635"/>
            <a:ext cx="3101976" cy="1474809"/>
          </a:xfrm>
          <a:custGeom>
            <a:avLst/>
            <a:gdLst>
              <a:gd name="connsiteX0" fmla="*/ 0 w 3101976"/>
              <a:gd name="connsiteY0" fmla="*/ 0 h 1474809"/>
              <a:gd name="connsiteX1" fmla="*/ 3101976 w 3101976"/>
              <a:gd name="connsiteY1" fmla="*/ 0 h 1474809"/>
              <a:gd name="connsiteX2" fmla="*/ 3101976 w 3101976"/>
              <a:gd name="connsiteY2" fmla="*/ 1474809 h 1474809"/>
              <a:gd name="connsiteX3" fmla="*/ 0 w 3101976"/>
              <a:gd name="connsiteY3" fmla="*/ 1474809 h 1474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1976" h="1474809">
                <a:moveTo>
                  <a:pt x="0" y="0"/>
                </a:moveTo>
                <a:lnTo>
                  <a:pt x="3101976" y="0"/>
                </a:lnTo>
                <a:lnTo>
                  <a:pt x="3101976" y="1474809"/>
                </a:lnTo>
                <a:lnTo>
                  <a:pt x="0" y="147480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/>
          </a:p>
        </p:txBody>
      </p:sp>
      <p:sp>
        <p:nvSpPr>
          <p:cNvPr id="51" name="图片占位符 50">
            <a:extLst>
              <a:ext uri="{FF2B5EF4-FFF2-40B4-BE49-F238E27FC236}">
                <a16:creationId xmlns:a16="http://schemas.microsoft.com/office/drawing/2014/main" xmlns="" id="{F067733C-199B-4B43-8BE3-1A77E9F84C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46041" y="3246438"/>
            <a:ext cx="3099919" cy="1479922"/>
          </a:xfrm>
          <a:custGeom>
            <a:avLst/>
            <a:gdLst>
              <a:gd name="connsiteX0" fmla="*/ 0 w 3099919"/>
              <a:gd name="connsiteY0" fmla="*/ 0 h 1479922"/>
              <a:gd name="connsiteX1" fmla="*/ 3099919 w 3099919"/>
              <a:gd name="connsiteY1" fmla="*/ 0 h 1479922"/>
              <a:gd name="connsiteX2" fmla="*/ 3099919 w 3099919"/>
              <a:gd name="connsiteY2" fmla="*/ 1479922 h 1479922"/>
              <a:gd name="connsiteX3" fmla="*/ 0 w 3099919"/>
              <a:gd name="connsiteY3" fmla="*/ 1479922 h 147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9919" h="1479922">
                <a:moveTo>
                  <a:pt x="0" y="0"/>
                </a:moveTo>
                <a:lnTo>
                  <a:pt x="3099919" y="0"/>
                </a:lnTo>
                <a:lnTo>
                  <a:pt x="3099919" y="1479922"/>
                </a:lnTo>
                <a:lnTo>
                  <a:pt x="0" y="14799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/>
          </a:p>
        </p:txBody>
      </p:sp>
      <p:sp>
        <p:nvSpPr>
          <p:cNvPr id="52" name="图片占位符 51">
            <a:extLst>
              <a:ext uri="{FF2B5EF4-FFF2-40B4-BE49-F238E27FC236}">
                <a16:creationId xmlns:a16="http://schemas.microsoft.com/office/drawing/2014/main" xmlns="" id="{111A86E8-72BC-475F-8DE1-89A55F087D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62328" y="1568079"/>
            <a:ext cx="3099919" cy="1479922"/>
          </a:xfrm>
          <a:custGeom>
            <a:avLst/>
            <a:gdLst>
              <a:gd name="connsiteX0" fmla="*/ 0 w 3099919"/>
              <a:gd name="connsiteY0" fmla="*/ 0 h 1479922"/>
              <a:gd name="connsiteX1" fmla="*/ 3099919 w 3099919"/>
              <a:gd name="connsiteY1" fmla="*/ 0 h 1479922"/>
              <a:gd name="connsiteX2" fmla="*/ 3099919 w 3099919"/>
              <a:gd name="connsiteY2" fmla="*/ 1479922 h 1479922"/>
              <a:gd name="connsiteX3" fmla="*/ 0 w 3099919"/>
              <a:gd name="connsiteY3" fmla="*/ 1479922 h 147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9919" h="1479922">
                <a:moveTo>
                  <a:pt x="0" y="0"/>
                </a:moveTo>
                <a:lnTo>
                  <a:pt x="3099919" y="0"/>
                </a:lnTo>
                <a:lnTo>
                  <a:pt x="3099919" y="1479922"/>
                </a:lnTo>
                <a:lnTo>
                  <a:pt x="0" y="14799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/>
          </a:p>
        </p:txBody>
      </p:sp>
      <p:sp>
        <p:nvSpPr>
          <p:cNvPr id="53" name="图片占位符 52">
            <a:extLst>
              <a:ext uri="{FF2B5EF4-FFF2-40B4-BE49-F238E27FC236}">
                <a16:creationId xmlns:a16="http://schemas.microsoft.com/office/drawing/2014/main" xmlns="" id="{9F2A8402-A988-4ECF-B9A3-369B6C0FA1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62327" y="3246438"/>
            <a:ext cx="3099919" cy="1479922"/>
          </a:xfrm>
          <a:custGeom>
            <a:avLst/>
            <a:gdLst>
              <a:gd name="connsiteX0" fmla="*/ 0 w 3099919"/>
              <a:gd name="connsiteY0" fmla="*/ 0 h 1479922"/>
              <a:gd name="connsiteX1" fmla="*/ 3099919 w 3099919"/>
              <a:gd name="connsiteY1" fmla="*/ 0 h 1479922"/>
              <a:gd name="connsiteX2" fmla="*/ 3099919 w 3099919"/>
              <a:gd name="connsiteY2" fmla="*/ 1479922 h 1479922"/>
              <a:gd name="connsiteX3" fmla="*/ 0 w 3099919"/>
              <a:gd name="connsiteY3" fmla="*/ 1479922 h 147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9919" h="1479922">
                <a:moveTo>
                  <a:pt x="0" y="0"/>
                </a:moveTo>
                <a:lnTo>
                  <a:pt x="3099919" y="0"/>
                </a:lnTo>
                <a:lnTo>
                  <a:pt x="3099919" y="1479922"/>
                </a:lnTo>
                <a:lnTo>
                  <a:pt x="0" y="147992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zh-CN" altLang="en-US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xmlns="" id="{F5D1884E-3F53-4DB9-926C-65C5C9FF65C3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标题 1">
            <a:extLst>
              <a:ext uri="{FF2B5EF4-FFF2-40B4-BE49-F238E27FC236}">
                <a16:creationId xmlns:a16="http://schemas.microsoft.com/office/drawing/2014/main" xmlns="" id="{65013D2E-6A6D-4431-8B9D-6DA7472D0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94776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32" name="图片占位符 31">
            <a:extLst>
              <a:ext uri="{FF2B5EF4-FFF2-40B4-BE49-F238E27FC236}">
                <a16:creationId xmlns:a16="http://schemas.microsoft.com/office/drawing/2014/main" xmlns="" id="{ECE657FB-2252-41B6-8E23-8A29E96C35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03157" y="1577607"/>
            <a:ext cx="1150086" cy="1150086"/>
          </a:xfrm>
          <a:custGeom>
            <a:avLst/>
            <a:gdLst>
              <a:gd name="connsiteX0" fmla="*/ 575043 w 1150086"/>
              <a:gd name="connsiteY0" fmla="*/ 0 h 1150086"/>
              <a:gd name="connsiteX1" fmla="*/ 1150086 w 1150086"/>
              <a:gd name="connsiteY1" fmla="*/ 575043 h 1150086"/>
              <a:gd name="connsiteX2" fmla="*/ 575043 w 1150086"/>
              <a:gd name="connsiteY2" fmla="*/ 1150086 h 1150086"/>
              <a:gd name="connsiteX3" fmla="*/ 0 w 1150086"/>
              <a:gd name="connsiteY3" fmla="*/ 575043 h 1150086"/>
              <a:gd name="connsiteX4" fmla="*/ 575043 w 1150086"/>
              <a:gd name="connsiteY4" fmla="*/ 0 h 1150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086" h="1150086">
                <a:moveTo>
                  <a:pt x="575043" y="0"/>
                </a:moveTo>
                <a:cubicBezTo>
                  <a:pt x="892630" y="0"/>
                  <a:pt x="1150086" y="257456"/>
                  <a:pt x="1150086" y="575043"/>
                </a:cubicBezTo>
                <a:cubicBezTo>
                  <a:pt x="1150086" y="892630"/>
                  <a:pt x="892630" y="1150086"/>
                  <a:pt x="575043" y="1150086"/>
                </a:cubicBezTo>
                <a:cubicBezTo>
                  <a:pt x="257456" y="1150086"/>
                  <a:pt x="0" y="892630"/>
                  <a:pt x="0" y="575043"/>
                </a:cubicBezTo>
                <a:cubicBezTo>
                  <a:pt x="0" y="257456"/>
                  <a:pt x="257456" y="0"/>
                  <a:pt x="5750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xmlns="" id="{F8943ACE-69EE-48B9-BB17-3F0C4F565DD4}"/>
              </a:ext>
            </a:extLst>
          </p:cNvPr>
          <p:cNvSpPr/>
          <p:nvPr/>
        </p:nvSpPr>
        <p:spPr>
          <a:xfrm>
            <a:off x="2803157" y="1577607"/>
            <a:ext cx="1150086" cy="1150086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xmlns="" id="{FEF138F9-DB6D-46F4-901E-BC980694FB45}"/>
              </a:ext>
            </a:extLst>
          </p:cNvPr>
          <p:cNvSpPr/>
          <p:nvPr/>
        </p:nvSpPr>
        <p:spPr>
          <a:xfrm>
            <a:off x="1004277" y="3911232"/>
            <a:ext cx="1150086" cy="1150086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xmlns="" id="{548E08F5-6986-4B87-9D28-82EC12CA0438}"/>
              </a:ext>
            </a:extLst>
          </p:cNvPr>
          <p:cNvSpPr/>
          <p:nvPr/>
        </p:nvSpPr>
        <p:spPr>
          <a:xfrm>
            <a:off x="2803157" y="3911232"/>
            <a:ext cx="1150086" cy="1150086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xmlns="" id="{3664AE01-D8E2-4895-931C-9ABE89A2D45E}"/>
              </a:ext>
            </a:extLst>
          </p:cNvPr>
          <p:cNvSpPr/>
          <p:nvPr/>
        </p:nvSpPr>
        <p:spPr>
          <a:xfrm>
            <a:off x="4602037" y="3911232"/>
            <a:ext cx="1150086" cy="1150086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49" name="图片占位符 48">
            <a:extLst>
              <a:ext uri="{FF2B5EF4-FFF2-40B4-BE49-F238E27FC236}">
                <a16:creationId xmlns:a16="http://schemas.microsoft.com/office/drawing/2014/main" xmlns="" id="{7AC47FA5-FE24-44F3-A07F-A43E24CA6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04277" y="3911232"/>
            <a:ext cx="1150086" cy="1150086"/>
          </a:xfrm>
          <a:custGeom>
            <a:avLst/>
            <a:gdLst>
              <a:gd name="connsiteX0" fmla="*/ 575043 w 1150086"/>
              <a:gd name="connsiteY0" fmla="*/ 0 h 1150086"/>
              <a:gd name="connsiteX1" fmla="*/ 1150086 w 1150086"/>
              <a:gd name="connsiteY1" fmla="*/ 575043 h 1150086"/>
              <a:gd name="connsiteX2" fmla="*/ 575043 w 1150086"/>
              <a:gd name="connsiteY2" fmla="*/ 1150086 h 1150086"/>
              <a:gd name="connsiteX3" fmla="*/ 0 w 1150086"/>
              <a:gd name="connsiteY3" fmla="*/ 575043 h 1150086"/>
              <a:gd name="connsiteX4" fmla="*/ 575043 w 1150086"/>
              <a:gd name="connsiteY4" fmla="*/ 0 h 1150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086" h="1150086">
                <a:moveTo>
                  <a:pt x="575043" y="0"/>
                </a:moveTo>
                <a:cubicBezTo>
                  <a:pt x="892630" y="0"/>
                  <a:pt x="1150086" y="257456"/>
                  <a:pt x="1150086" y="575043"/>
                </a:cubicBezTo>
                <a:cubicBezTo>
                  <a:pt x="1150086" y="892630"/>
                  <a:pt x="892630" y="1150086"/>
                  <a:pt x="575043" y="1150086"/>
                </a:cubicBezTo>
                <a:cubicBezTo>
                  <a:pt x="257456" y="1150086"/>
                  <a:pt x="0" y="892630"/>
                  <a:pt x="0" y="575043"/>
                </a:cubicBezTo>
                <a:cubicBezTo>
                  <a:pt x="0" y="257456"/>
                  <a:pt x="257456" y="0"/>
                  <a:pt x="5750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zh-CN" altLang="en-US"/>
          </a:p>
        </p:txBody>
      </p:sp>
      <p:sp>
        <p:nvSpPr>
          <p:cNvPr id="50" name="图片占位符 49">
            <a:extLst>
              <a:ext uri="{FF2B5EF4-FFF2-40B4-BE49-F238E27FC236}">
                <a16:creationId xmlns:a16="http://schemas.microsoft.com/office/drawing/2014/main" xmlns="" id="{C0438167-84B7-44A1-B733-9646E0BA93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03157" y="3911232"/>
            <a:ext cx="1150086" cy="1150086"/>
          </a:xfrm>
          <a:custGeom>
            <a:avLst/>
            <a:gdLst>
              <a:gd name="connsiteX0" fmla="*/ 575043 w 1150086"/>
              <a:gd name="connsiteY0" fmla="*/ 0 h 1150086"/>
              <a:gd name="connsiteX1" fmla="*/ 1150086 w 1150086"/>
              <a:gd name="connsiteY1" fmla="*/ 575043 h 1150086"/>
              <a:gd name="connsiteX2" fmla="*/ 575043 w 1150086"/>
              <a:gd name="connsiteY2" fmla="*/ 1150086 h 1150086"/>
              <a:gd name="connsiteX3" fmla="*/ 0 w 1150086"/>
              <a:gd name="connsiteY3" fmla="*/ 575043 h 1150086"/>
              <a:gd name="connsiteX4" fmla="*/ 575043 w 1150086"/>
              <a:gd name="connsiteY4" fmla="*/ 0 h 1150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086" h="1150086">
                <a:moveTo>
                  <a:pt x="575043" y="0"/>
                </a:moveTo>
                <a:cubicBezTo>
                  <a:pt x="892630" y="0"/>
                  <a:pt x="1150086" y="257456"/>
                  <a:pt x="1150086" y="575043"/>
                </a:cubicBezTo>
                <a:cubicBezTo>
                  <a:pt x="1150086" y="892630"/>
                  <a:pt x="892630" y="1150086"/>
                  <a:pt x="575043" y="1150086"/>
                </a:cubicBezTo>
                <a:cubicBezTo>
                  <a:pt x="257456" y="1150086"/>
                  <a:pt x="0" y="892630"/>
                  <a:pt x="0" y="575043"/>
                </a:cubicBezTo>
                <a:cubicBezTo>
                  <a:pt x="0" y="257456"/>
                  <a:pt x="257456" y="0"/>
                  <a:pt x="5750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zh-CN" altLang="en-US"/>
          </a:p>
        </p:txBody>
      </p:sp>
      <p:sp>
        <p:nvSpPr>
          <p:cNvPr id="51" name="图片占位符 50">
            <a:extLst>
              <a:ext uri="{FF2B5EF4-FFF2-40B4-BE49-F238E27FC236}">
                <a16:creationId xmlns:a16="http://schemas.microsoft.com/office/drawing/2014/main" xmlns="" id="{5E3580A5-824C-4D7F-92F1-A9D78E233B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02037" y="3911232"/>
            <a:ext cx="1150086" cy="1150086"/>
          </a:xfrm>
          <a:custGeom>
            <a:avLst/>
            <a:gdLst>
              <a:gd name="connsiteX0" fmla="*/ 575043 w 1150086"/>
              <a:gd name="connsiteY0" fmla="*/ 0 h 1150086"/>
              <a:gd name="connsiteX1" fmla="*/ 1150086 w 1150086"/>
              <a:gd name="connsiteY1" fmla="*/ 575043 h 1150086"/>
              <a:gd name="connsiteX2" fmla="*/ 575043 w 1150086"/>
              <a:gd name="connsiteY2" fmla="*/ 1150086 h 1150086"/>
              <a:gd name="connsiteX3" fmla="*/ 0 w 1150086"/>
              <a:gd name="connsiteY3" fmla="*/ 575043 h 1150086"/>
              <a:gd name="connsiteX4" fmla="*/ 575043 w 1150086"/>
              <a:gd name="connsiteY4" fmla="*/ 0 h 1150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086" h="1150086">
                <a:moveTo>
                  <a:pt x="575043" y="0"/>
                </a:moveTo>
                <a:cubicBezTo>
                  <a:pt x="892630" y="0"/>
                  <a:pt x="1150086" y="257456"/>
                  <a:pt x="1150086" y="575043"/>
                </a:cubicBezTo>
                <a:cubicBezTo>
                  <a:pt x="1150086" y="892630"/>
                  <a:pt x="892630" y="1150086"/>
                  <a:pt x="575043" y="1150086"/>
                </a:cubicBezTo>
                <a:cubicBezTo>
                  <a:pt x="257456" y="1150086"/>
                  <a:pt x="0" y="892630"/>
                  <a:pt x="0" y="575043"/>
                </a:cubicBezTo>
                <a:cubicBezTo>
                  <a:pt x="0" y="257456"/>
                  <a:pt x="257456" y="0"/>
                  <a:pt x="5750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zh-CN" altLang="en-US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92CDB256-3D50-4A88-8124-847466B96A6B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标题 1">
            <a:extLst>
              <a:ext uri="{FF2B5EF4-FFF2-40B4-BE49-F238E27FC236}">
                <a16:creationId xmlns:a16="http://schemas.microsoft.com/office/drawing/2014/main" xmlns="" id="{2EEC3FE6-558E-4B42-9807-7E55F62C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03850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30" name="图片占位符 29">
            <a:extLst>
              <a:ext uri="{FF2B5EF4-FFF2-40B4-BE49-F238E27FC236}">
                <a16:creationId xmlns:a16="http://schemas.microsoft.com/office/drawing/2014/main" xmlns="" id="{37985C78-4EFC-432D-B4B6-D51F65DEB1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1" y="1432463"/>
            <a:ext cx="5435600" cy="4768311"/>
          </a:xfrm>
          <a:custGeom>
            <a:avLst/>
            <a:gdLst>
              <a:gd name="connsiteX0" fmla="*/ 0 w 5435600"/>
              <a:gd name="connsiteY0" fmla="*/ 0 h 4768311"/>
              <a:gd name="connsiteX1" fmla="*/ 5435600 w 5435600"/>
              <a:gd name="connsiteY1" fmla="*/ 0 h 4768311"/>
              <a:gd name="connsiteX2" fmla="*/ 5435600 w 5435600"/>
              <a:gd name="connsiteY2" fmla="*/ 4768311 h 4768311"/>
              <a:gd name="connsiteX3" fmla="*/ 0 w 5435600"/>
              <a:gd name="connsiteY3" fmla="*/ 4768311 h 476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600" h="4768311">
                <a:moveTo>
                  <a:pt x="0" y="0"/>
                </a:moveTo>
                <a:lnTo>
                  <a:pt x="5435600" y="0"/>
                </a:lnTo>
                <a:lnTo>
                  <a:pt x="5435600" y="4768311"/>
                </a:lnTo>
                <a:lnTo>
                  <a:pt x="0" y="47683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xmlns="" id="{F74DF96C-ABBC-47B2-BBA0-480734721F88}"/>
              </a:ext>
            </a:extLst>
          </p:cNvPr>
          <p:cNvSpPr/>
          <p:nvPr userDrawn="1"/>
        </p:nvSpPr>
        <p:spPr>
          <a:xfrm>
            <a:off x="6096001" y="1438275"/>
            <a:ext cx="5422898" cy="476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17500" sx="98000" sy="98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2CFDF8E6-AFA2-4EEE-9803-142EFF57F2C5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标题 1">
            <a:extLst>
              <a:ext uri="{FF2B5EF4-FFF2-40B4-BE49-F238E27FC236}">
                <a16:creationId xmlns:a16="http://schemas.microsoft.com/office/drawing/2014/main" xmlns="" id="{1A2CECB4-47C7-4B72-B0DE-8C24F9651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36136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30" name="梯形 29">
            <a:extLst>
              <a:ext uri="{FF2B5EF4-FFF2-40B4-BE49-F238E27FC236}">
                <a16:creationId xmlns:a16="http://schemas.microsoft.com/office/drawing/2014/main" xmlns="" id="{BD9F7145-737C-4549-9D87-5C9CAB4D8780}"/>
              </a:ext>
            </a:extLst>
          </p:cNvPr>
          <p:cNvSpPr/>
          <p:nvPr/>
        </p:nvSpPr>
        <p:spPr>
          <a:xfrm>
            <a:off x="2653134" y="6079447"/>
            <a:ext cx="6885733" cy="417304"/>
          </a:xfrm>
          <a:prstGeom prst="trapezoid">
            <a:avLst>
              <a:gd name="adj" fmla="val 62902"/>
            </a:avLst>
          </a:prstGeom>
          <a:gradFill>
            <a:gsLst>
              <a:gs pos="100000">
                <a:schemeClr val="accent4">
                  <a:alpha val="61000"/>
                </a:schemeClr>
              </a:gs>
              <a:gs pos="0">
                <a:schemeClr val="accent4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33" name="梯形 32">
            <a:extLst>
              <a:ext uri="{FF2B5EF4-FFF2-40B4-BE49-F238E27FC236}">
                <a16:creationId xmlns:a16="http://schemas.microsoft.com/office/drawing/2014/main" xmlns="" id="{C84DECF5-6740-4970-9786-7AB92C75F45C}"/>
              </a:ext>
            </a:extLst>
          </p:cNvPr>
          <p:cNvSpPr/>
          <p:nvPr/>
        </p:nvSpPr>
        <p:spPr>
          <a:xfrm>
            <a:off x="415005" y="5591084"/>
            <a:ext cx="11361990" cy="521930"/>
          </a:xfrm>
          <a:prstGeom prst="trapezoid">
            <a:avLst>
              <a:gd name="adj" fmla="val 62902"/>
            </a:avLst>
          </a:prstGeom>
          <a:gradFill>
            <a:gsLst>
              <a:gs pos="100000">
                <a:schemeClr val="accent4">
                  <a:alpha val="61000"/>
                </a:schemeClr>
              </a:gs>
              <a:gs pos="0">
                <a:schemeClr val="accent4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A609EFB0-3532-4142-BE62-E065893E674C}"/>
              </a:ext>
            </a:extLst>
          </p:cNvPr>
          <p:cNvCxnSpPr>
            <a:cxnSpLocks/>
          </p:cNvCxnSpPr>
          <p:nvPr/>
        </p:nvCxnSpPr>
        <p:spPr>
          <a:xfrm>
            <a:off x="743733" y="2225328"/>
            <a:ext cx="0" cy="3534638"/>
          </a:xfrm>
          <a:prstGeom prst="line">
            <a:avLst/>
          </a:prstGeom>
          <a:ln w="12700" cap="rnd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75000"/>
                    <a:lumOff val="2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E09D83F5-4C36-4B22-A71C-9B4AB4B6434E}"/>
              </a:ext>
            </a:extLst>
          </p:cNvPr>
          <p:cNvCxnSpPr>
            <a:cxnSpLocks/>
          </p:cNvCxnSpPr>
          <p:nvPr/>
        </p:nvCxnSpPr>
        <p:spPr>
          <a:xfrm>
            <a:off x="743733" y="2225328"/>
            <a:ext cx="2462489" cy="159055"/>
          </a:xfrm>
          <a:prstGeom prst="line">
            <a:avLst/>
          </a:prstGeom>
          <a:ln w="12700" cap="rnd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75000"/>
                    <a:lumOff val="2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xmlns="" id="{3B991851-3200-4195-B1D3-3AB24FCD1A2B}"/>
              </a:ext>
            </a:extLst>
          </p:cNvPr>
          <p:cNvCxnSpPr>
            <a:cxnSpLocks/>
          </p:cNvCxnSpPr>
          <p:nvPr/>
        </p:nvCxnSpPr>
        <p:spPr>
          <a:xfrm flipH="1">
            <a:off x="11679261" y="2225328"/>
            <a:ext cx="0" cy="3534638"/>
          </a:xfrm>
          <a:prstGeom prst="line">
            <a:avLst/>
          </a:prstGeom>
          <a:ln w="12700" cap="rnd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75000"/>
                    <a:lumOff val="2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xmlns="" id="{0603B8F9-972A-495D-99D5-5F6C84CAA0B6}"/>
              </a:ext>
            </a:extLst>
          </p:cNvPr>
          <p:cNvCxnSpPr>
            <a:cxnSpLocks/>
          </p:cNvCxnSpPr>
          <p:nvPr/>
        </p:nvCxnSpPr>
        <p:spPr>
          <a:xfrm flipH="1">
            <a:off x="9216772" y="2225328"/>
            <a:ext cx="2462489" cy="159055"/>
          </a:xfrm>
          <a:prstGeom prst="line">
            <a:avLst/>
          </a:prstGeom>
          <a:ln w="12700" cap="rnd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75000"/>
                    <a:lumOff val="2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图片占位符 48">
            <a:extLst>
              <a:ext uri="{FF2B5EF4-FFF2-40B4-BE49-F238E27FC236}">
                <a16:creationId xmlns:a16="http://schemas.microsoft.com/office/drawing/2014/main" xmlns="" id="{A1E902EA-B8CA-44B4-B18E-E78489D6D0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99733" y="2577484"/>
            <a:ext cx="4018869" cy="3020393"/>
          </a:xfrm>
          <a:custGeom>
            <a:avLst/>
            <a:gdLst>
              <a:gd name="connsiteX0" fmla="*/ 0 w 4018869"/>
              <a:gd name="connsiteY0" fmla="*/ 0 h 3020393"/>
              <a:gd name="connsiteX1" fmla="*/ 4018869 w 4018869"/>
              <a:gd name="connsiteY1" fmla="*/ 0 h 3020393"/>
              <a:gd name="connsiteX2" fmla="*/ 4018869 w 4018869"/>
              <a:gd name="connsiteY2" fmla="*/ 3020393 h 3020393"/>
              <a:gd name="connsiteX3" fmla="*/ 0 w 4018869"/>
              <a:gd name="connsiteY3" fmla="*/ 3020393 h 3020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18869" h="3020393">
                <a:moveTo>
                  <a:pt x="0" y="0"/>
                </a:moveTo>
                <a:lnTo>
                  <a:pt x="4018869" y="0"/>
                </a:lnTo>
                <a:lnTo>
                  <a:pt x="4018869" y="3020393"/>
                </a:lnTo>
                <a:lnTo>
                  <a:pt x="0" y="3020393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4991" dist="18000" dir="5400000" algn="tl" rotWithShape="0">
              <a:srgbClr val="000000">
                <a:alpha val="20000"/>
              </a:srgbClr>
            </a:outerShdw>
          </a:effectLst>
          <a:scene3d>
            <a:camera prst="perspectiveContrastingRightFacing" fov="6000000">
              <a:rot lat="0" lon="20928000" rev="0"/>
            </a:camera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0" name="图片占位符 49">
            <a:extLst>
              <a:ext uri="{FF2B5EF4-FFF2-40B4-BE49-F238E27FC236}">
                <a16:creationId xmlns:a16="http://schemas.microsoft.com/office/drawing/2014/main" xmlns="" id="{25D726D2-7287-4195-83D7-2D8A5FB03A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00235" y="2568069"/>
            <a:ext cx="4027190" cy="3020392"/>
          </a:xfrm>
          <a:custGeom>
            <a:avLst/>
            <a:gdLst>
              <a:gd name="connsiteX0" fmla="*/ 0 w 4027190"/>
              <a:gd name="connsiteY0" fmla="*/ 0 h 3020392"/>
              <a:gd name="connsiteX1" fmla="*/ 4027190 w 4027190"/>
              <a:gd name="connsiteY1" fmla="*/ 0 h 3020392"/>
              <a:gd name="connsiteX2" fmla="*/ 4027190 w 4027190"/>
              <a:gd name="connsiteY2" fmla="*/ 3020392 h 3020392"/>
              <a:gd name="connsiteX3" fmla="*/ 0 w 4027190"/>
              <a:gd name="connsiteY3" fmla="*/ 3020392 h 302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7190" h="3020392">
                <a:moveTo>
                  <a:pt x="0" y="0"/>
                </a:moveTo>
                <a:lnTo>
                  <a:pt x="4027190" y="0"/>
                </a:lnTo>
                <a:lnTo>
                  <a:pt x="4027190" y="3020392"/>
                </a:lnTo>
                <a:lnTo>
                  <a:pt x="0" y="3020392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4991" dist="18000" dir="5400000" algn="tl" rotWithShape="0">
              <a:srgbClr val="000000">
                <a:alpha val="20000"/>
              </a:srgbClr>
            </a:outerShdw>
          </a:effectLst>
          <a:scene3d>
            <a:camera prst="perspectiveHeroicExtremeLeftFacing" fov="6000000">
              <a:rot lat="0" lon="673904" rev="0"/>
            </a:camera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8" name="图片占位符 47">
            <a:extLst>
              <a:ext uri="{FF2B5EF4-FFF2-40B4-BE49-F238E27FC236}">
                <a16:creationId xmlns:a16="http://schemas.microsoft.com/office/drawing/2014/main" xmlns="" id="{3403F8DB-8BE7-4AF9-85CE-18BFCAD0D2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34807" y="1892300"/>
            <a:ext cx="5153380" cy="3866596"/>
          </a:xfrm>
          <a:custGeom>
            <a:avLst/>
            <a:gdLst>
              <a:gd name="connsiteX0" fmla="*/ 0 w 5153380"/>
              <a:gd name="connsiteY0" fmla="*/ 0 h 3866596"/>
              <a:gd name="connsiteX1" fmla="*/ 5153380 w 5153380"/>
              <a:gd name="connsiteY1" fmla="*/ 0 h 3866596"/>
              <a:gd name="connsiteX2" fmla="*/ 5153380 w 5153380"/>
              <a:gd name="connsiteY2" fmla="*/ 3866596 h 3866596"/>
              <a:gd name="connsiteX3" fmla="*/ 0 w 5153380"/>
              <a:gd name="connsiteY3" fmla="*/ 3866596 h 386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3380" h="3866596">
                <a:moveTo>
                  <a:pt x="0" y="0"/>
                </a:moveTo>
                <a:lnTo>
                  <a:pt x="5153380" y="0"/>
                </a:lnTo>
                <a:lnTo>
                  <a:pt x="5153380" y="3866596"/>
                </a:lnTo>
                <a:lnTo>
                  <a:pt x="0" y="3866596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4991" dist="18000" dir="5400000" algn="tl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xmlns="" id="{E5A77C0B-2468-4338-BE1C-517D991CED44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标题 1">
            <a:extLst>
              <a:ext uri="{FF2B5EF4-FFF2-40B4-BE49-F238E27FC236}">
                <a16:creationId xmlns:a16="http://schemas.microsoft.com/office/drawing/2014/main" xmlns="" id="{03266B8F-81EB-4FAE-8AD2-2006734A0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7664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30" name="图片占位符 29">
            <a:extLst>
              <a:ext uri="{FF2B5EF4-FFF2-40B4-BE49-F238E27FC236}">
                <a16:creationId xmlns:a16="http://schemas.microsoft.com/office/drawing/2014/main" xmlns="" id="{02DA0FCE-2B16-4B02-A890-1CA0F43EF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0207" y="2232025"/>
            <a:ext cx="3098800" cy="3098800"/>
          </a:xfrm>
          <a:custGeom>
            <a:avLst/>
            <a:gdLst>
              <a:gd name="connsiteX0" fmla="*/ 1549400 w 3098800"/>
              <a:gd name="connsiteY0" fmla="*/ 0 h 3098800"/>
              <a:gd name="connsiteX1" fmla="*/ 3098800 w 3098800"/>
              <a:gd name="connsiteY1" fmla="*/ 1549400 h 3098800"/>
              <a:gd name="connsiteX2" fmla="*/ 1549400 w 3098800"/>
              <a:gd name="connsiteY2" fmla="*/ 3098800 h 3098800"/>
              <a:gd name="connsiteX3" fmla="*/ 0 w 3098800"/>
              <a:gd name="connsiteY3" fmla="*/ 1549400 h 3098800"/>
              <a:gd name="connsiteX4" fmla="*/ 1549400 w 3098800"/>
              <a:gd name="connsiteY4" fmla="*/ 0 h 309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8800" h="3098800">
                <a:moveTo>
                  <a:pt x="1549400" y="0"/>
                </a:moveTo>
                <a:cubicBezTo>
                  <a:pt x="2405110" y="0"/>
                  <a:pt x="3098800" y="693690"/>
                  <a:pt x="3098800" y="1549400"/>
                </a:cubicBezTo>
                <a:cubicBezTo>
                  <a:pt x="3098800" y="2405110"/>
                  <a:pt x="2405110" y="3098800"/>
                  <a:pt x="1549400" y="3098800"/>
                </a:cubicBezTo>
                <a:cubicBezTo>
                  <a:pt x="693690" y="3098800"/>
                  <a:pt x="0" y="2405110"/>
                  <a:pt x="0" y="1549400"/>
                </a:cubicBezTo>
                <a:cubicBezTo>
                  <a:pt x="0" y="693690"/>
                  <a:pt x="693690" y="0"/>
                  <a:pt x="1549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4E8DA9E6-C5AB-4F08-A38B-43562D0168B0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标题 1">
            <a:extLst>
              <a:ext uri="{FF2B5EF4-FFF2-40B4-BE49-F238E27FC236}">
                <a16:creationId xmlns:a16="http://schemas.microsoft.com/office/drawing/2014/main" xmlns="" id="{7654785B-6806-4730-826B-D1A32C72D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29537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5683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6251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832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占位符 1"/>
          <p:cNvSpPr>
            <a:spLocks noGrp="1"/>
          </p:cNvSpPr>
          <p:nvPr>
            <p:ph type="title"/>
          </p:nvPr>
        </p:nvSpPr>
        <p:spPr>
          <a:xfrm>
            <a:off x="600821" y="211346"/>
            <a:ext cx="10515600" cy="4224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任意多边形 4"/>
          <p:cNvSpPr/>
          <p:nvPr userDrawn="1"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695325" y="1163782"/>
            <a:ext cx="10420350" cy="52640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361737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8112580" y="2769523"/>
            <a:ext cx="4147030" cy="523875"/>
          </a:xfrm>
        </p:spPr>
        <p:txBody>
          <a:bodyPr>
            <a:noAutofit/>
          </a:bodyPr>
          <a:lstStyle>
            <a:lvl1pPr marL="0" indent="0">
              <a:buNone/>
              <a:defRPr sz="2000" spc="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1"/>
          </p:nvPr>
        </p:nvSpPr>
        <p:spPr>
          <a:xfrm>
            <a:off x="8112580" y="3668535"/>
            <a:ext cx="4147030" cy="523875"/>
          </a:xfrm>
        </p:spPr>
        <p:txBody>
          <a:bodyPr>
            <a:noAutofit/>
          </a:bodyPr>
          <a:lstStyle>
            <a:lvl1pPr marL="0" indent="0">
              <a:buNone/>
              <a:defRPr sz="2000" spc="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2"/>
          </p:nvPr>
        </p:nvSpPr>
        <p:spPr>
          <a:xfrm>
            <a:off x="8112580" y="4588820"/>
            <a:ext cx="4147030" cy="523875"/>
          </a:xfrm>
        </p:spPr>
        <p:txBody>
          <a:bodyPr>
            <a:noAutofit/>
          </a:bodyPr>
          <a:lstStyle>
            <a:lvl1pPr marL="0" indent="0">
              <a:buNone/>
              <a:defRPr sz="2000" spc="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8112580" y="5482211"/>
            <a:ext cx="4147030" cy="523875"/>
          </a:xfrm>
        </p:spPr>
        <p:txBody>
          <a:bodyPr>
            <a:noAutofit/>
          </a:bodyPr>
          <a:lstStyle>
            <a:lvl1pPr marL="0" indent="0">
              <a:buNone/>
              <a:defRPr sz="2000" spc="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0" r="3875"/>
          <a:stretch/>
        </p:blipFill>
        <p:spPr>
          <a:xfrm>
            <a:off x="-906" y="0"/>
            <a:ext cx="6458857" cy="6858000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-906" y="0"/>
            <a:ext cx="6458857" cy="696685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529317" y="856340"/>
            <a:ext cx="76848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spc="400" baseline="0" dirty="0">
                <a:solidFill>
                  <a:schemeClr val="bg1"/>
                </a:solidFill>
                <a:latin typeface="+mn-lt"/>
                <a:ea typeface="+mj-ea"/>
              </a:rPr>
              <a:t>C</a:t>
            </a:r>
            <a:r>
              <a:rPr lang="en-US" altLang="zh-CN" sz="6600" spc="400" baseline="0" dirty="0">
                <a:solidFill>
                  <a:schemeClr val="bg1"/>
                </a:solidFill>
                <a:latin typeface="+mn-lt"/>
                <a:ea typeface="+mj-ea"/>
              </a:rPr>
              <a:t>ONTENTS</a:t>
            </a:r>
            <a:endParaRPr lang="zh-CN" altLang="en-US" sz="6600" spc="400" baseline="0" dirty="0">
              <a:solidFill>
                <a:schemeClr val="bg1"/>
              </a:solidFill>
              <a:latin typeface="+mn-lt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930118" y="1529585"/>
            <a:ext cx="1683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spc="400" dirty="0">
                <a:solidFill>
                  <a:schemeClr val="accent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rPr>
              <a:t>目录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695325" y="2452915"/>
            <a:ext cx="987107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002689" y="2675510"/>
            <a:ext cx="1349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n-lt"/>
                <a:ea typeface="+mj-ea"/>
              </a:rPr>
              <a:t>Part1</a:t>
            </a:r>
            <a:endParaRPr lang="zh-CN" altLang="en-US" sz="2800" dirty="0">
              <a:solidFill>
                <a:schemeClr val="accent1"/>
              </a:solidFill>
              <a:latin typeface="+mn-lt"/>
              <a:ea typeface="+mj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002688" y="3540510"/>
            <a:ext cx="1349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n-lt"/>
                <a:ea typeface="+mj-ea"/>
              </a:rPr>
              <a:t>Part2</a:t>
            </a:r>
            <a:endParaRPr lang="zh-CN" altLang="en-US" sz="2800" dirty="0">
              <a:solidFill>
                <a:schemeClr val="accent1"/>
              </a:solidFill>
              <a:latin typeface="+mn-lt"/>
              <a:ea typeface="+mj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002688" y="4460140"/>
            <a:ext cx="1349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n-lt"/>
                <a:ea typeface="+mj-ea"/>
              </a:rPr>
              <a:t>Part3</a:t>
            </a:r>
            <a:endParaRPr lang="zh-CN" altLang="en-US" sz="2800" dirty="0">
              <a:solidFill>
                <a:schemeClr val="accent1"/>
              </a:solidFill>
              <a:latin typeface="+mn-lt"/>
              <a:ea typeface="+mj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17202" y="5379770"/>
            <a:ext cx="1349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latin typeface="+mn-lt"/>
                <a:ea typeface="+mj-ea"/>
              </a:rPr>
              <a:t>Part4</a:t>
            </a:r>
            <a:endParaRPr lang="zh-CN" altLang="en-US" sz="2800" dirty="0">
              <a:solidFill>
                <a:schemeClr val="accent1"/>
              </a:solidFill>
              <a:latin typeface="+mn-lt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22752" y="2627473"/>
            <a:ext cx="4964009" cy="1299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zh-CN" spc="-30" baseline="0" dirty="0">
                <a:solidFill>
                  <a:schemeClr val="bg1"/>
                </a:solidFill>
                <a:latin typeface="+mj-lt"/>
              </a:rPr>
              <a:t>Lorem ipsum dolor sit amet, consectetuer adipiscing elit. Maecenas porttitor congue massa. Fusce posher, magna shed pulvinar ultricies, purus lectus malesuada libero</a:t>
            </a:r>
            <a:endParaRPr lang="zh-CN" altLang="en-US" spc="-3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7524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4F7F1FA8-4A08-414F-891A-30383E75B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39D1-AC6F-4A93-BBCE-DCC3CE72AE27}" type="datetimeFigureOut">
              <a:rPr lang="zh-CN" altLang="en-US" smtClean="0"/>
              <a:t>2021/3/1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13A9F0AF-82D5-4D6D-B419-BB323A2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0E98E7A1-9153-4A64-BFD3-7BAFA44A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8964-42A7-4105-8887-3A12494AC49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034BF393-6DE0-463E-A032-5D7E73C75A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-114301"/>
            <a:ext cx="12395200" cy="697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51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过渡页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96BE0E8C-CCF1-4AA7-8F9A-0979B8E877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" t="308" r="38375"/>
          <a:stretch>
            <a:fillRect/>
          </a:stretch>
        </p:blipFill>
        <p:spPr>
          <a:xfrm>
            <a:off x="-104930" y="0"/>
            <a:ext cx="6056026" cy="6858000"/>
          </a:xfrm>
          <a:custGeom>
            <a:avLst/>
            <a:gdLst>
              <a:gd name="connsiteX0" fmla="*/ 0 w 6056026"/>
              <a:gd name="connsiteY0" fmla="*/ 0 h 6858000"/>
              <a:gd name="connsiteX1" fmla="*/ 2960979 w 6056026"/>
              <a:gd name="connsiteY1" fmla="*/ 0 h 6858000"/>
              <a:gd name="connsiteX2" fmla="*/ 6056026 w 6056026"/>
              <a:gd name="connsiteY2" fmla="*/ 3191851 h 6858000"/>
              <a:gd name="connsiteX3" fmla="*/ 4262087 w 6056026"/>
              <a:gd name="connsiteY3" fmla="*/ 6858000 h 6858000"/>
              <a:gd name="connsiteX4" fmla="*/ 32366 w 60560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6026" h="6858000">
                <a:moveTo>
                  <a:pt x="0" y="0"/>
                </a:moveTo>
                <a:lnTo>
                  <a:pt x="2960979" y="0"/>
                </a:lnTo>
                <a:lnTo>
                  <a:pt x="6056026" y="3191851"/>
                </a:lnTo>
                <a:lnTo>
                  <a:pt x="4262087" y="6858000"/>
                </a:lnTo>
                <a:lnTo>
                  <a:pt x="32366" y="6858000"/>
                </a:lnTo>
                <a:close/>
              </a:path>
            </a:pathLst>
          </a:custGeom>
        </p:spPr>
      </p:pic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651763" y="3807777"/>
            <a:ext cx="5675511" cy="998537"/>
          </a:xfrm>
        </p:spPr>
        <p:txBody>
          <a:bodyPr>
            <a:normAutofit/>
          </a:bodyPr>
          <a:lstStyle>
            <a:lvl1pPr marL="0" indent="0" algn="l">
              <a:buNone/>
              <a:defRPr sz="3200" b="1" spc="200" baseline="0">
                <a:solidFill>
                  <a:schemeClr val="accent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矩形 11"/>
          <p:cNvSpPr/>
          <p:nvPr/>
        </p:nvSpPr>
        <p:spPr>
          <a:xfrm>
            <a:off x="6630397" y="2376026"/>
            <a:ext cx="260520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Part</a:t>
            </a:r>
            <a:r>
              <a:rPr lang="en-US" altLang="zh-CN" sz="6600" spc="0" baseline="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zh-CN" altLang="en-US" sz="6600" spc="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259365" y="0"/>
            <a:ext cx="3371032" cy="3371032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466846" y="2698230"/>
            <a:ext cx="2090132" cy="415977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743700" y="3610278"/>
            <a:ext cx="8263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7871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过渡页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4B5D77E1-F3D3-4AE7-A631-E4D26B6922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7" r="29090"/>
          <a:stretch>
            <a:fillRect/>
          </a:stretch>
        </p:blipFill>
        <p:spPr>
          <a:xfrm>
            <a:off x="-104930" y="0"/>
            <a:ext cx="6056026" cy="6858000"/>
          </a:xfrm>
          <a:custGeom>
            <a:avLst/>
            <a:gdLst>
              <a:gd name="connsiteX0" fmla="*/ 0 w 6056026"/>
              <a:gd name="connsiteY0" fmla="*/ 0 h 6858000"/>
              <a:gd name="connsiteX1" fmla="*/ 2960979 w 6056026"/>
              <a:gd name="connsiteY1" fmla="*/ 0 h 6858000"/>
              <a:gd name="connsiteX2" fmla="*/ 6056026 w 6056026"/>
              <a:gd name="connsiteY2" fmla="*/ 3191851 h 6858000"/>
              <a:gd name="connsiteX3" fmla="*/ 4262087 w 6056026"/>
              <a:gd name="connsiteY3" fmla="*/ 6858000 h 6858000"/>
              <a:gd name="connsiteX4" fmla="*/ 32365 w 60560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6026" h="6858000">
                <a:moveTo>
                  <a:pt x="0" y="0"/>
                </a:moveTo>
                <a:lnTo>
                  <a:pt x="2960979" y="0"/>
                </a:lnTo>
                <a:lnTo>
                  <a:pt x="6056026" y="3191851"/>
                </a:lnTo>
                <a:lnTo>
                  <a:pt x="4262087" y="6858000"/>
                </a:lnTo>
                <a:lnTo>
                  <a:pt x="32365" y="6858000"/>
                </a:lnTo>
                <a:close/>
              </a:path>
            </a:pathLst>
          </a:custGeom>
        </p:spPr>
      </p:pic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651763" y="3807777"/>
            <a:ext cx="5675511" cy="998537"/>
          </a:xfrm>
        </p:spPr>
        <p:txBody>
          <a:bodyPr>
            <a:normAutofit/>
          </a:bodyPr>
          <a:lstStyle>
            <a:lvl1pPr marL="0" indent="0" algn="l">
              <a:buNone/>
              <a:defRPr sz="3200" b="1" spc="200" baseline="0">
                <a:solidFill>
                  <a:schemeClr val="accent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矩形 11"/>
          <p:cNvSpPr/>
          <p:nvPr/>
        </p:nvSpPr>
        <p:spPr>
          <a:xfrm>
            <a:off x="6630397" y="2376026"/>
            <a:ext cx="259878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Part</a:t>
            </a:r>
            <a:r>
              <a:rPr lang="en-US" altLang="zh-CN" sz="6600" spc="0" baseline="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zh-CN" altLang="en-US" sz="6600" spc="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259365" y="0"/>
            <a:ext cx="3371032" cy="3371032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466846" y="2698230"/>
            <a:ext cx="2090132" cy="415977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743700" y="3610278"/>
            <a:ext cx="8263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6049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过渡页三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5662841D-FBDA-459F-A128-30BD1CCFC4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43" r="6685"/>
          <a:stretch>
            <a:fillRect/>
          </a:stretch>
        </p:blipFill>
        <p:spPr>
          <a:xfrm>
            <a:off x="-104930" y="0"/>
            <a:ext cx="6107652" cy="6858000"/>
          </a:xfrm>
          <a:custGeom>
            <a:avLst/>
            <a:gdLst>
              <a:gd name="connsiteX0" fmla="*/ 0 w 6107652"/>
              <a:gd name="connsiteY0" fmla="*/ 0 h 6858000"/>
              <a:gd name="connsiteX1" fmla="*/ 2986221 w 6107652"/>
              <a:gd name="connsiteY1" fmla="*/ 0 h 6858000"/>
              <a:gd name="connsiteX2" fmla="*/ 6107652 w 6107652"/>
              <a:gd name="connsiteY2" fmla="*/ 3219061 h 6858000"/>
              <a:gd name="connsiteX3" fmla="*/ 4327027 w 6107652"/>
              <a:gd name="connsiteY3" fmla="*/ 6858000 h 6858000"/>
              <a:gd name="connsiteX4" fmla="*/ 32366 w 610765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652" h="6858000">
                <a:moveTo>
                  <a:pt x="0" y="0"/>
                </a:moveTo>
                <a:lnTo>
                  <a:pt x="2986221" y="0"/>
                </a:lnTo>
                <a:lnTo>
                  <a:pt x="6107652" y="3219061"/>
                </a:lnTo>
                <a:lnTo>
                  <a:pt x="4327027" y="6858000"/>
                </a:lnTo>
                <a:lnTo>
                  <a:pt x="32366" y="6858000"/>
                </a:lnTo>
                <a:close/>
              </a:path>
            </a:pathLst>
          </a:custGeom>
        </p:spPr>
      </p:pic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651763" y="3807777"/>
            <a:ext cx="5675511" cy="998537"/>
          </a:xfrm>
        </p:spPr>
        <p:txBody>
          <a:bodyPr>
            <a:normAutofit/>
          </a:bodyPr>
          <a:lstStyle>
            <a:lvl1pPr marL="0" indent="0" algn="l">
              <a:buNone/>
              <a:defRPr sz="3200" b="1" spc="200" baseline="0">
                <a:solidFill>
                  <a:schemeClr val="accent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矩形 11"/>
          <p:cNvSpPr/>
          <p:nvPr/>
        </p:nvSpPr>
        <p:spPr>
          <a:xfrm>
            <a:off x="6630397" y="2376026"/>
            <a:ext cx="275908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spc="200" dirty="0">
                <a:solidFill>
                  <a:schemeClr val="accent1"/>
                </a:solidFill>
                <a:latin typeface="+mj-ea"/>
                <a:ea typeface="+mj-ea"/>
              </a:rPr>
              <a:t>Part</a:t>
            </a:r>
            <a:r>
              <a:rPr lang="en-US" altLang="zh-CN" sz="6600" spc="200" baseline="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6600" spc="200" dirty="0">
                <a:solidFill>
                  <a:schemeClr val="accent1"/>
                </a:solidFill>
                <a:latin typeface="+mj-ea"/>
                <a:ea typeface="+mj-ea"/>
              </a:rPr>
              <a:t>3</a:t>
            </a:r>
            <a:endParaRPr lang="zh-CN" altLang="en-US" sz="6600" spc="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259365" y="0"/>
            <a:ext cx="3371032" cy="3371032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466846" y="2698230"/>
            <a:ext cx="2090132" cy="415977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743700" y="3610278"/>
            <a:ext cx="8263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457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过渡页四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6C0DD94A-01FF-4B31-9F29-FBD9E6A1C9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79" t="4297"/>
          <a:stretch>
            <a:fillRect/>
          </a:stretch>
        </p:blipFill>
        <p:spPr>
          <a:xfrm>
            <a:off x="-104930" y="0"/>
            <a:ext cx="6107652" cy="6858000"/>
          </a:xfrm>
          <a:custGeom>
            <a:avLst/>
            <a:gdLst>
              <a:gd name="connsiteX0" fmla="*/ 0 w 6107652"/>
              <a:gd name="connsiteY0" fmla="*/ 0 h 6858000"/>
              <a:gd name="connsiteX1" fmla="*/ 2986221 w 6107652"/>
              <a:gd name="connsiteY1" fmla="*/ 0 h 6858000"/>
              <a:gd name="connsiteX2" fmla="*/ 6107652 w 6107652"/>
              <a:gd name="connsiteY2" fmla="*/ 3219061 h 6858000"/>
              <a:gd name="connsiteX3" fmla="*/ 4327028 w 6107652"/>
              <a:gd name="connsiteY3" fmla="*/ 6858000 h 6858000"/>
              <a:gd name="connsiteX4" fmla="*/ 32366 w 610765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652" h="6858000">
                <a:moveTo>
                  <a:pt x="0" y="0"/>
                </a:moveTo>
                <a:lnTo>
                  <a:pt x="2986221" y="0"/>
                </a:lnTo>
                <a:lnTo>
                  <a:pt x="6107652" y="3219061"/>
                </a:lnTo>
                <a:lnTo>
                  <a:pt x="4327028" y="6858000"/>
                </a:lnTo>
                <a:lnTo>
                  <a:pt x="32366" y="6858000"/>
                </a:lnTo>
                <a:close/>
              </a:path>
            </a:pathLst>
          </a:custGeom>
        </p:spPr>
      </p:pic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651763" y="3807777"/>
            <a:ext cx="5675511" cy="998537"/>
          </a:xfrm>
        </p:spPr>
        <p:txBody>
          <a:bodyPr>
            <a:normAutofit/>
          </a:bodyPr>
          <a:lstStyle>
            <a:lvl1pPr marL="0" indent="0" algn="l">
              <a:buNone/>
              <a:defRPr sz="3200" b="1" spc="200" baseline="0">
                <a:solidFill>
                  <a:schemeClr val="accent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矩形 11"/>
          <p:cNvSpPr/>
          <p:nvPr/>
        </p:nvSpPr>
        <p:spPr>
          <a:xfrm>
            <a:off x="6630397" y="2376026"/>
            <a:ext cx="260520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Part</a:t>
            </a:r>
            <a:r>
              <a:rPr lang="en-US" altLang="zh-CN" sz="6600" spc="0" baseline="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6600" spc="0" dirty="0">
                <a:solidFill>
                  <a:schemeClr val="accent1"/>
                </a:solidFill>
                <a:latin typeface="+mj-ea"/>
                <a:ea typeface="+mj-ea"/>
              </a:rPr>
              <a:t>4</a:t>
            </a:r>
            <a:endParaRPr lang="zh-CN" altLang="en-US" sz="6600" spc="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259365" y="0"/>
            <a:ext cx="3371032" cy="3371032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466846" y="2698230"/>
            <a:ext cx="2090132" cy="415977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743700" y="3610278"/>
            <a:ext cx="8263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159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结尾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AA197D90-E5FD-454F-B74B-1BE49FFA8D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2" t="435" r="33825" b="429"/>
          <a:stretch>
            <a:fillRect/>
          </a:stretch>
        </p:blipFill>
        <p:spPr>
          <a:xfrm>
            <a:off x="5675085" y="0"/>
            <a:ext cx="6516915" cy="6858000"/>
          </a:xfrm>
          <a:custGeom>
            <a:avLst/>
            <a:gdLst>
              <a:gd name="connsiteX0" fmla="*/ 1710495 w 6516915"/>
              <a:gd name="connsiteY0" fmla="*/ 0 h 6858000"/>
              <a:gd name="connsiteX1" fmla="*/ 6516915 w 6516915"/>
              <a:gd name="connsiteY1" fmla="*/ 0 h 6858000"/>
              <a:gd name="connsiteX2" fmla="*/ 4806420 w 6516915"/>
              <a:gd name="connsiteY2" fmla="*/ 6858000 h 6858000"/>
              <a:gd name="connsiteX3" fmla="*/ 0 w 651691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6915" h="6858000">
                <a:moveTo>
                  <a:pt x="1710495" y="0"/>
                </a:moveTo>
                <a:lnTo>
                  <a:pt x="6516915" y="0"/>
                </a:lnTo>
                <a:lnTo>
                  <a:pt x="48064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直角三角形 13"/>
          <p:cNvSpPr/>
          <p:nvPr/>
        </p:nvSpPr>
        <p:spPr>
          <a:xfrm rot="5400000">
            <a:off x="99186" y="-125340"/>
            <a:ext cx="792566" cy="983003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1445886" y="2500614"/>
            <a:ext cx="841829" cy="258354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11066460" y="4296229"/>
            <a:ext cx="841829" cy="258354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140B4172-8223-43F5-96EC-1BE8003E8454}"/>
              </a:ext>
            </a:extLst>
          </p:cNvPr>
          <p:cNvGrpSpPr/>
          <p:nvPr userDrawn="1"/>
        </p:nvGrpSpPr>
        <p:grpSpPr>
          <a:xfrm>
            <a:off x="581754" y="2072166"/>
            <a:ext cx="6502974" cy="2245320"/>
            <a:chOff x="581754" y="1964730"/>
            <a:chExt cx="6502974" cy="2245320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B6E46265-6170-478C-AA18-56C5FD532678}"/>
                </a:ext>
              </a:extLst>
            </p:cNvPr>
            <p:cNvGrpSpPr/>
            <p:nvPr userDrawn="1"/>
          </p:nvGrpSpPr>
          <p:grpSpPr>
            <a:xfrm>
              <a:off x="581754" y="1964730"/>
              <a:ext cx="6502974" cy="1661994"/>
              <a:chOff x="562704" y="1459905"/>
              <a:chExt cx="6502974" cy="1661994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598876" y="2660234"/>
                <a:ext cx="25278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ea typeface="+mn-ea"/>
                  </a:rPr>
                  <a:t>THANKS</a:t>
                </a:r>
                <a:r>
                  <a:rPr lang="zh-CN" altLang="en-US" sz="24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  <a:ea typeface="+mn-ea"/>
                  </a:rPr>
                  <a:t>！</a:t>
                </a: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xmlns="" id="{2FE10980-9759-4C6D-976D-16A9897F1F9F}"/>
                  </a:ext>
                </a:extLst>
              </p:cNvPr>
              <p:cNvSpPr txBox="1"/>
              <p:nvPr userDrawn="1"/>
            </p:nvSpPr>
            <p:spPr>
              <a:xfrm>
                <a:off x="562704" y="1459905"/>
                <a:ext cx="650297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spc="3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谢谢观看</a:t>
                </a:r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xmlns="" id="{FEF17EB9-96C8-4420-94FC-BF685891F84C}"/>
                </a:ext>
              </a:extLst>
            </p:cNvPr>
            <p:cNvCxnSpPr/>
            <p:nvPr userDrawn="1"/>
          </p:nvCxnSpPr>
          <p:spPr>
            <a:xfrm>
              <a:off x="733425" y="4210050"/>
              <a:ext cx="428625" cy="0"/>
            </a:xfrm>
            <a:prstGeom prst="line">
              <a:avLst/>
            </a:prstGeom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35652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页-2个观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3893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009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pos="279">
          <p15:clr>
            <a:srgbClr val="FBAE40"/>
          </p15:clr>
        </p15:guide>
        <p15:guide id="3" pos="7401">
          <p15:clr>
            <a:srgbClr val="FBAE40"/>
          </p15:clr>
        </p15:guide>
        <p15:guide id="4" orient="horz" pos="408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3F784A1-F66F-49E9-B3B7-60FC0D7EC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385EF72-FD77-4D56-BA4F-7E3B5BE1F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39D1-AC6F-4A93-BBCE-DCC3CE72AE27}" type="datetimeFigureOut">
              <a:rPr lang="zh-CN" altLang="en-US" smtClean="0"/>
              <a:t>2021/3/1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E3401CA8-5A9F-442A-9E06-B63F18FA0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A1753D3B-7EF7-45E3-B519-64B5D489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8964-42A7-4105-8887-3A12494AC4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10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xmlns="" id="{86DEF0A9-CE1A-402B-8E80-B613CD635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8113"/>
            <a:ext cx="10515600" cy="1212255"/>
          </a:xfrm>
          <a:noFill/>
        </p:spPr>
        <p:txBody>
          <a:bodyPr wrap="square" rtlCol="0">
            <a:spAutoFit/>
          </a:bodyPr>
          <a:lstStyle>
            <a:lvl1pPr algn="l">
              <a:defRPr lang="zh-CN" altLang="en-US" sz="800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单击此处编辑母版标题</a:t>
            </a:r>
          </a:p>
        </p:txBody>
      </p:sp>
      <p:pic>
        <p:nvPicPr>
          <p:cNvPr id="10" name="图片 9" descr="建筑的桥&#10;&#10;描述已自动生成">
            <a:extLst>
              <a:ext uri="{FF2B5EF4-FFF2-40B4-BE49-F238E27FC236}">
                <a16:creationId xmlns:a16="http://schemas.microsoft.com/office/drawing/2014/main" xmlns="" id="{E1BE3B95-4DBD-4B31-8BC5-75B824D682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" t="31542" b="31501"/>
          <a:stretch>
            <a:fillRect/>
          </a:stretch>
        </p:blipFill>
        <p:spPr>
          <a:xfrm>
            <a:off x="0" y="3478621"/>
            <a:ext cx="12178056" cy="3379379"/>
          </a:xfrm>
          <a:custGeom>
            <a:avLst/>
            <a:gdLst>
              <a:gd name="connsiteX0" fmla="*/ 12178056 w 12178056"/>
              <a:gd name="connsiteY0" fmla="*/ 0 h 3379379"/>
              <a:gd name="connsiteX1" fmla="*/ 12178056 w 12178056"/>
              <a:gd name="connsiteY1" fmla="*/ 3379379 h 3379379"/>
              <a:gd name="connsiteX2" fmla="*/ 0 w 12178056"/>
              <a:gd name="connsiteY2" fmla="*/ 3379379 h 3379379"/>
              <a:gd name="connsiteX3" fmla="*/ 0 w 12178056"/>
              <a:gd name="connsiteY3" fmla="*/ 185502 h 3379379"/>
              <a:gd name="connsiteX4" fmla="*/ 609884 w 12178056"/>
              <a:gd name="connsiteY4" fmla="*/ 329255 h 3379379"/>
              <a:gd name="connsiteX5" fmla="*/ 6154740 w 12178056"/>
              <a:gd name="connsiteY5" fmla="*/ 807376 h 3379379"/>
              <a:gd name="connsiteX6" fmla="*/ 11679532 w 12178056"/>
              <a:gd name="connsiteY6" fmla="*/ 136034 h 33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056" h="3379379">
                <a:moveTo>
                  <a:pt x="12178056" y="0"/>
                </a:moveTo>
                <a:lnTo>
                  <a:pt x="12178056" y="3379379"/>
                </a:lnTo>
                <a:lnTo>
                  <a:pt x="0" y="3379379"/>
                </a:lnTo>
                <a:lnTo>
                  <a:pt x="0" y="185502"/>
                </a:lnTo>
                <a:lnTo>
                  <a:pt x="609884" y="329255"/>
                </a:lnTo>
                <a:cubicBezTo>
                  <a:pt x="2196165" y="664533"/>
                  <a:pt x="4104516" y="843163"/>
                  <a:pt x="6154740" y="807376"/>
                </a:cubicBezTo>
                <a:cubicBezTo>
                  <a:pt x="8204964" y="771589"/>
                  <a:pt x="10105918" y="526467"/>
                  <a:pt x="11679532" y="136034"/>
                </a:cubicBezTo>
                <a:close/>
              </a:path>
            </a:pathLst>
          </a:cu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xmlns="" id="{800FBB7A-C9A9-4D29-8728-D53DA1FB5D4F}"/>
              </a:ext>
            </a:extLst>
          </p:cNvPr>
          <p:cNvSpPr/>
          <p:nvPr userDrawn="1"/>
        </p:nvSpPr>
        <p:spPr>
          <a:xfrm>
            <a:off x="0" y="3451811"/>
            <a:ext cx="12192000" cy="3383184"/>
          </a:xfrm>
          <a:custGeom>
            <a:avLst/>
            <a:gdLst>
              <a:gd name="connsiteX0" fmla="*/ 12192000 w 12192000"/>
              <a:gd name="connsiteY0" fmla="*/ 0 h 3383184"/>
              <a:gd name="connsiteX1" fmla="*/ 12192000 w 12192000"/>
              <a:gd name="connsiteY1" fmla="*/ 3383184 h 3383184"/>
              <a:gd name="connsiteX2" fmla="*/ 0 w 12192000"/>
              <a:gd name="connsiteY2" fmla="*/ 3383184 h 3383184"/>
              <a:gd name="connsiteX3" fmla="*/ 0 w 12192000"/>
              <a:gd name="connsiteY3" fmla="*/ 189307 h 3383184"/>
              <a:gd name="connsiteX4" fmla="*/ 609884 w 12192000"/>
              <a:gd name="connsiteY4" fmla="*/ 333060 h 3383184"/>
              <a:gd name="connsiteX5" fmla="*/ 6154740 w 12192000"/>
              <a:gd name="connsiteY5" fmla="*/ 811181 h 3383184"/>
              <a:gd name="connsiteX6" fmla="*/ 11679532 w 12192000"/>
              <a:gd name="connsiteY6" fmla="*/ 139839 h 338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383184">
                <a:moveTo>
                  <a:pt x="12192000" y="0"/>
                </a:moveTo>
                <a:lnTo>
                  <a:pt x="12192000" y="3383184"/>
                </a:lnTo>
                <a:lnTo>
                  <a:pt x="0" y="3383184"/>
                </a:lnTo>
                <a:lnTo>
                  <a:pt x="0" y="189307"/>
                </a:lnTo>
                <a:lnTo>
                  <a:pt x="609884" y="333060"/>
                </a:lnTo>
                <a:cubicBezTo>
                  <a:pt x="2196165" y="668338"/>
                  <a:pt x="4104516" y="846968"/>
                  <a:pt x="6154740" y="811181"/>
                </a:cubicBezTo>
                <a:cubicBezTo>
                  <a:pt x="8204964" y="775394"/>
                  <a:pt x="10105918" y="530272"/>
                  <a:pt x="11679532" y="139839"/>
                </a:cubicBezTo>
                <a:close/>
              </a:path>
            </a:pathLst>
          </a:custGeom>
          <a:solidFill>
            <a:schemeClr val="accent1">
              <a:alpha val="39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xmlns="" id="{E0E5F6E8-269E-4209-BAC6-0B58432039D7}"/>
              </a:ext>
            </a:extLst>
          </p:cNvPr>
          <p:cNvSpPr/>
          <p:nvPr userDrawn="1"/>
        </p:nvSpPr>
        <p:spPr>
          <a:xfrm rot="-60000">
            <a:off x="4853" y="3558163"/>
            <a:ext cx="12194839" cy="822679"/>
          </a:xfrm>
          <a:custGeom>
            <a:avLst/>
            <a:gdLst>
              <a:gd name="connsiteX0" fmla="*/ 12194839 w 12194839"/>
              <a:gd name="connsiteY0" fmla="*/ 23803 h 822679"/>
              <a:gd name="connsiteX1" fmla="*/ 12193410 w 12194839"/>
              <a:gd name="connsiteY1" fmla="*/ 105644 h 822679"/>
              <a:gd name="connsiteX2" fmla="*/ 12032950 w 12194839"/>
              <a:gd name="connsiteY2" fmla="*/ 151004 h 822679"/>
              <a:gd name="connsiteX3" fmla="*/ 6166446 w 12194839"/>
              <a:gd name="connsiteY3" fmla="*/ 822669 h 822679"/>
              <a:gd name="connsiteX4" fmla="*/ 407022 w 12194839"/>
              <a:gd name="connsiteY4" fmla="*/ 190287 h 822679"/>
              <a:gd name="connsiteX5" fmla="*/ 0 w 12194839"/>
              <a:gd name="connsiteY5" fmla="*/ 80053 h 822679"/>
              <a:gd name="connsiteX6" fmla="*/ 1397 w 12194839"/>
              <a:gd name="connsiteY6" fmla="*/ 0 h 822679"/>
              <a:gd name="connsiteX7" fmla="*/ 510352 w 12194839"/>
              <a:gd name="connsiteY7" fmla="*/ 131005 h 822679"/>
              <a:gd name="connsiteX8" fmla="*/ 6144355 w 12194839"/>
              <a:gd name="connsiteY8" fmla="*/ 728701 h 822679"/>
              <a:gd name="connsiteX9" fmla="*/ 11778359 w 12194839"/>
              <a:gd name="connsiteY9" fmla="*/ 131005 h 822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4839" h="822679">
                <a:moveTo>
                  <a:pt x="12194839" y="23803"/>
                </a:moveTo>
                <a:lnTo>
                  <a:pt x="12193410" y="105644"/>
                </a:lnTo>
                <a:lnTo>
                  <a:pt x="12032950" y="151004"/>
                </a:lnTo>
                <a:cubicBezTo>
                  <a:pt x="10349903" y="583469"/>
                  <a:pt x="8292416" y="820856"/>
                  <a:pt x="6166446" y="822669"/>
                </a:cubicBezTo>
                <a:cubicBezTo>
                  <a:pt x="4090677" y="824439"/>
                  <a:pt x="2075295" y="601498"/>
                  <a:pt x="407022" y="190287"/>
                </a:cubicBezTo>
                <a:lnTo>
                  <a:pt x="0" y="80053"/>
                </a:lnTo>
                <a:lnTo>
                  <a:pt x="1397" y="0"/>
                </a:lnTo>
                <a:lnTo>
                  <a:pt x="510352" y="131005"/>
                </a:lnTo>
                <a:cubicBezTo>
                  <a:pt x="2109567" y="507872"/>
                  <a:pt x="4051100" y="728701"/>
                  <a:pt x="6144355" y="728701"/>
                </a:cubicBezTo>
                <a:cubicBezTo>
                  <a:pt x="8237611" y="728701"/>
                  <a:pt x="10179143" y="507872"/>
                  <a:pt x="11778359" y="131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2084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, 围栏, 游戏机, 笼子&#10;&#10;描述已自动生成">
            <a:extLst>
              <a:ext uri="{FF2B5EF4-FFF2-40B4-BE49-F238E27FC236}">
                <a16:creationId xmlns:a16="http://schemas.microsoft.com/office/drawing/2014/main" xmlns="" id="{23FA7DC8-2745-4CAF-8D97-75F0DA5B98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5"/>
          <a:stretch>
            <a:fillRect/>
          </a:stretch>
        </p:blipFill>
        <p:spPr>
          <a:xfrm>
            <a:off x="5213352" y="0"/>
            <a:ext cx="6978648" cy="6858000"/>
          </a:xfrm>
          <a:custGeom>
            <a:avLst/>
            <a:gdLst>
              <a:gd name="connsiteX0" fmla="*/ 0 w 6978648"/>
              <a:gd name="connsiteY0" fmla="*/ 0 h 6858000"/>
              <a:gd name="connsiteX1" fmla="*/ 6978648 w 6978648"/>
              <a:gd name="connsiteY1" fmla="*/ 0 h 6858000"/>
              <a:gd name="connsiteX2" fmla="*/ 6978648 w 6978648"/>
              <a:gd name="connsiteY2" fmla="*/ 6858000 h 6858000"/>
              <a:gd name="connsiteX3" fmla="*/ 1606549 w 697864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78648" h="6858000">
                <a:moveTo>
                  <a:pt x="0" y="0"/>
                </a:moveTo>
                <a:lnTo>
                  <a:pt x="6978648" y="0"/>
                </a:lnTo>
                <a:lnTo>
                  <a:pt x="6978648" y="6858000"/>
                </a:lnTo>
                <a:lnTo>
                  <a:pt x="1606549" y="6858000"/>
                </a:lnTo>
                <a:close/>
              </a:path>
            </a:pathLst>
          </a:custGeom>
        </p:spPr>
      </p:pic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xmlns="" id="{202A9A78-FB71-48F3-8046-AB2C7619815E}"/>
              </a:ext>
            </a:extLst>
          </p:cNvPr>
          <p:cNvSpPr/>
          <p:nvPr userDrawn="1"/>
        </p:nvSpPr>
        <p:spPr>
          <a:xfrm rot="16200000">
            <a:off x="5273677" y="-60327"/>
            <a:ext cx="6857999" cy="6978649"/>
          </a:xfrm>
          <a:custGeom>
            <a:avLst/>
            <a:gdLst>
              <a:gd name="connsiteX0" fmla="*/ 6857999 w 6857999"/>
              <a:gd name="connsiteY0" fmla="*/ 0 h 6978649"/>
              <a:gd name="connsiteX1" fmla="*/ 6857999 w 6857999"/>
              <a:gd name="connsiteY1" fmla="*/ 6978649 h 6978649"/>
              <a:gd name="connsiteX2" fmla="*/ 0 w 6857999"/>
              <a:gd name="connsiteY2" fmla="*/ 6978648 h 6978649"/>
              <a:gd name="connsiteX3" fmla="*/ 0 w 6857999"/>
              <a:gd name="connsiteY3" fmla="*/ 1606549 h 6978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6978649">
                <a:moveTo>
                  <a:pt x="6857999" y="0"/>
                </a:moveTo>
                <a:lnTo>
                  <a:pt x="6857999" y="6978649"/>
                </a:lnTo>
                <a:lnTo>
                  <a:pt x="0" y="6978648"/>
                </a:lnTo>
                <a:lnTo>
                  <a:pt x="0" y="1606549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xmlns="" id="{1A30EC2B-6127-40F3-A3BA-A81749BB208C}"/>
              </a:ext>
            </a:extLst>
          </p:cNvPr>
          <p:cNvSpPr/>
          <p:nvPr userDrawn="1"/>
        </p:nvSpPr>
        <p:spPr>
          <a:xfrm rot="16200000">
            <a:off x="2549525" y="2587624"/>
            <a:ext cx="6858001" cy="1682750"/>
          </a:xfrm>
          <a:custGeom>
            <a:avLst/>
            <a:gdLst>
              <a:gd name="connsiteX0" fmla="*/ 6858001 w 6858001"/>
              <a:gd name="connsiteY0" fmla="*/ 0 h 1682750"/>
              <a:gd name="connsiteX1" fmla="*/ 6858001 w 6858001"/>
              <a:gd name="connsiteY1" fmla="*/ 76200 h 1682750"/>
              <a:gd name="connsiteX2" fmla="*/ 0 w 6858001"/>
              <a:gd name="connsiteY2" fmla="*/ 1682750 h 1682750"/>
              <a:gd name="connsiteX3" fmla="*/ 0 w 6858001"/>
              <a:gd name="connsiteY3" fmla="*/ 1606550 h 16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1" h="1682750">
                <a:moveTo>
                  <a:pt x="6858001" y="0"/>
                </a:moveTo>
                <a:lnTo>
                  <a:pt x="6858001" y="76200"/>
                </a:lnTo>
                <a:lnTo>
                  <a:pt x="0" y="1682750"/>
                </a:lnTo>
                <a:lnTo>
                  <a:pt x="0" y="160655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xmlns="" id="{F2513397-FCDC-4CC2-931C-48597604B2C2}"/>
              </a:ext>
            </a:extLst>
          </p:cNvPr>
          <p:cNvSpPr/>
          <p:nvPr userDrawn="1"/>
        </p:nvSpPr>
        <p:spPr>
          <a:xfrm rot="16200000">
            <a:off x="3149270" y="1889455"/>
            <a:ext cx="5007639" cy="1228726"/>
          </a:xfrm>
          <a:custGeom>
            <a:avLst/>
            <a:gdLst>
              <a:gd name="connsiteX0" fmla="*/ 6858001 w 6858001"/>
              <a:gd name="connsiteY0" fmla="*/ 0 h 1682750"/>
              <a:gd name="connsiteX1" fmla="*/ 6858001 w 6858001"/>
              <a:gd name="connsiteY1" fmla="*/ 76200 h 1682750"/>
              <a:gd name="connsiteX2" fmla="*/ 0 w 6858001"/>
              <a:gd name="connsiteY2" fmla="*/ 1682750 h 1682750"/>
              <a:gd name="connsiteX3" fmla="*/ 0 w 6858001"/>
              <a:gd name="connsiteY3" fmla="*/ 1606550 h 16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1" h="1682750">
                <a:moveTo>
                  <a:pt x="6858001" y="0"/>
                </a:moveTo>
                <a:lnTo>
                  <a:pt x="6858001" y="76200"/>
                </a:lnTo>
                <a:lnTo>
                  <a:pt x="0" y="1682750"/>
                </a:lnTo>
                <a:lnTo>
                  <a:pt x="0" y="160655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4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xmlns="" id="{58A5F679-D05B-4D63-AE37-BB02992D31E7}"/>
              </a:ext>
            </a:extLst>
          </p:cNvPr>
          <p:cNvCxnSpPr/>
          <p:nvPr userDrawn="1"/>
        </p:nvCxnSpPr>
        <p:spPr>
          <a:xfrm flipH="1" flipV="1">
            <a:off x="6348730" y="4484470"/>
            <a:ext cx="580708" cy="2454492"/>
          </a:xfrm>
          <a:prstGeom prst="line">
            <a:avLst/>
          </a:prstGeom>
          <a:ln w="69850"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82BE0847-9F38-4D71-8C82-8DB8DBD82FFA}"/>
              </a:ext>
            </a:extLst>
          </p:cNvPr>
          <p:cNvSpPr txBox="1"/>
          <p:nvPr userDrawn="1"/>
        </p:nvSpPr>
        <p:spPr>
          <a:xfrm>
            <a:off x="9673733" y="4776366"/>
            <a:ext cx="21499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spc="6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</a:rPr>
              <a:t>目录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AF0C60F9-9236-4B82-A404-8B15413C230B}"/>
              </a:ext>
            </a:extLst>
          </p:cNvPr>
          <p:cNvGrpSpPr/>
          <p:nvPr userDrawn="1"/>
        </p:nvGrpSpPr>
        <p:grpSpPr>
          <a:xfrm>
            <a:off x="11310962" y="542925"/>
            <a:ext cx="207938" cy="154781"/>
            <a:chOff x="11258565" y="542925"/>
            <a:chExt cx="260335" cy="19050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xmlns="" id="{449F7110-E851-452C-80D4-BE87AAA10785}"/>
                </a:ext>
              </a:extLst>
            </p:cNvPr>
            <p:cNvCxnSpPr/>
            <p:nvPr/>
          </p:nvCxnSpPr>
          <p:spPr>
            <a:xfrm flipH="1">
              <a:off x="11258565" y="542925"/>
              <a:ext cx="260335" cy="0"/>
            </a:xfrm>
            <a:prstGeom prst="line">
              <a:avLst/>
            </a:prstGeom>
            <a:ln w="190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xmlns="" id="{08465FB6-B561-42DE-B262-4AD26026DD52}"/>
                </a:ext>
              </a:extLst>
            </p:cNvPr>
            <p:cNvCxnSpPr/>
            <p:nvPr/>
          </p:nvCxnSpPr>
          <p:spPr>
            <a:xfrm flipH="1">
              <a:off x="11258565" y="638175"/>
              <a:ext cx="260335" cy="0"/>
            </a:xfrm>
            <a:prstGeom prst="line">
              <a:avLst/>
            </a:prstGeom>
            <a:ln w="190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xmlns="" id="{6D544E49-8541-45E7-AC33-0906A8842A2A}"/>
                </a:ext>
              </a:extLst>
            </p:cNvPr>
            <p:cNvCxnSpPr/>
            <p:nvPr/>
          </p:nvCxnSpPr>
          <p:spPr>
            <a:xfrm flipH="1">
              <a:off x="11258565" y="733425"/>
              <a:ext cx="260335" cy="0"/>
            </a:xfrm>
            <a:prstGeom prst="line">
              <a:avLst/>
            </a:prstGeom>
            <a:ln w="190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FBD0861-2D3C-41CC-84BC-8644C86FFA8D}"/>
              </a:ext>
            </a:extLst>
          </p:cNvPr>
          <p:cNvSpPr txBox="1"/>
          <p:nvPr userDrawn="1"/>
        </p:nvSpPr>
        <p:spPr>
          <a:xfrm>
            <a:off x="6696076" y="5317449"/>
            <a:ext cx="5003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b="1" spc="600" dirty="0">
                <a:gradFill>
                  <a:gsLst>
                    <a:gs pos="100000">
                      <a:schemeClr val="bg1">
                        <a:alpha val="48000"/>
                      </a:schemeClr>
                    </a:gs>
                    <a:gs pos="2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阿里巴巴普惠体 R" panose="00020600040101010101" pitchFamily="18" charset="-122"/>
                <a:ea typeface="阿里巴巴普惠体 R" panose="00020600040101010101" pitchFamily="18" charset="-122"/>
              </a:rPr>
              <a:t>CONTENT</a:t>
            </a:r>
            <a:endParaRPr lang="zh-CN" altLang="en-US" sz="5400" b="1" spc="600" dirty="0">
              <a:gradFill>
                <a:gsLst>
                  <a:gs pos="100000">
                    <a:schemeClr val="bg1">
                      <a:alpha val="48000"/>
                    </a:schemeClr>
                  </a:gs>
                  <a:gs pos="2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xmlns="" id="{F3C43212-E835-49B7-8683-0DCD55F9DB89}"/>
              </a:ext>
            </a:extLst>
          </p:cNvPr>
          <p:cNvSpPr/>
          <p:nvPr userDrawn="1"/>
        </p:nvSpPr>
        <p:spPr>
          <a:xfrm>
            <a:off x="660400" y="1331684"/>
            <a:ext cx="444500" cy="444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</a:rPr>
              <a:t>1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" name="文本占位符 29">
            <a:extLst>
              <a:ext uri="{FF2B5EF4-FFF2-40B4-BE49-F238E27FC236}">
                <a16:creationId xmlns:a16="http://schemas.microsoft.com/office/drawing/2014/main" xmlns="" id="{C2889B5E-1C79-49A2-A454-5341C6CBFF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79525" y="1343124"/>
            <a:ext cx="3649663" cy="52322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pc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单击编辑母版文本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xmlns="" id="{2F260234-8D9A-4CC3-BD02-0D4BDDA41DDE}"/>
              </a:ext>
            </a:extLst>
          </p:cNvPr>
          <p:cNvSpPr/>
          <p:nvPr userDrawn="1"/>
        </p:nvSpPr>
        <p:spPr>
          <a:xfrm>
            <a:off x="660400" y="2306193"/>
            <a:ext cx="444500" cy="444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</a:rPr>
              <a:t>2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2" name="文本占位符 29">
            <a:extLst>
              <a:ext uri="{FF2B5EF4-FFF2-40B4-BE49-F238E27FC236}">
                <a16:creationId xmlns:a16="http://schemas.microsoft.com/office/drawing/2014/main" xmlns="" id="{791169D7-1880-45DB-92ED-0C0B0110D4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9525" y="2317633"/>
            <a:ext cx="3649663" cy="52322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pc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单击编辑母版文本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xmlns="" id="{EABFF928-B304-4342-BE11-BF344830C1C5}"/>
              </a:ext>
            </a:extLst>
          </p:cNvPr>
          <p:cNvSpPr/>
          <p:nvPr userDrawn="1"/>
        </p:nvSpPr>
        <p:spPr>
          <a:xfrm>
            <a:off x="660400" y="3280702"/>
            <a:ext cx="444500" cy="444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</a:rPr>
              <a:t>3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4" name="文本占位符 29">
            <a:extLst>
              <a:ext uri="{FF2B5EF4-FFF2-40B4-BE49-F238E27FC236}">
                <a16:creationId xmlns:a16="http://schemas.microsoft.com/office/drawing/2014/main" xmlns="" id="{DEAD678C-1BE4-4BCD-8C20-C29FF33DA2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9525" y="3292142"/>
            <a:ext cx="3649663" cy="52322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pc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单击编辑母版文本</a:t>
            </a: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xmlns="" id="{E5F4CB7A-4B0F-49D2-A85E-1D849BE7F62B}"/>
              </a:ext>
            </a:extLst>
          </p:cNvPr>
          <p:cNvSpPr/>
          <p:nvPr userDrawn="1"/>
        </p:nvSpPr>
        <p:spPr>
          <a:xfrm>
            <a:off x="660400" y="4255211"/>
            <a:ext cx="444500" cy="444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</a:rPr>
              <a:t>4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6" name="文本占位符 29">
            <a:extLst>
              <a:ext uri="{FF2B5EF4-FFF2-40B4-BE49-F238E27FC236}">
                <a16:creationId xmlns:a16="http://schemas.microsoft.com/office/drawing/2014/main" xmlns="" id="{D4F982AC-C41A-4423-A739-06DB490CC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9525" y="4266651"/>
            <a:ext cx="3649663" cy="52322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pc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单击编辑母版文本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xmlns="" id="{E64B02AC-7426-49F4-9B50-CB23DD1109DC}"/>
              </a:ext>
            </a:extLst>
          </p:cNvPr>
          <p:cNvSpPr/>
          <p:nvPr userDrawn="1"/>
        </p:nvSpPr>
        <p:spPr>
          <a:xfrm>
            <a:off x="660400" y="5229720"/>
            <a:ext cx="444500" cy="444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</a:rPr>
              <a:t>5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8" name="文本占位符 29">
            <a:extLst>
              <a:ext uri="{FF2B5EF4-FFF2-40B4-BE49-F238E27FC236}">
                <a16:creationId xmlns:a16="http://schemas.microsoft.com/office/drawing/2014/main" xmlns="" id="{FA7B5ABE-6EF2-4D24-ADF4-F20EB55306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9525" y="5241160"/>
            <a:ext cx="3649663" cy="52322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pc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R" panose="00020600040101010101" pitchFamily="18" charset="-122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单击编辑母版文本</a:t>
            </a:r>
          </a:p>
        </p:txBody>
      </p:sp>
    </p:spTree>
    <p:extLst>
      <p:ext uri="{BB962C8B-B14F-4D97-AF65-F5344CB8AC3E}">
        <p14:creationId xmlns:p14="http://schemas.microsoft.com/office/powerpoint/2010/main" val="12083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游戏机, 建筑, 屋顶, 高楼&#10;&#10;描述已自动生成">
            <a:extLst>
              <a:ext uri="{FF2B5EF4-FFF2-40B4-BE49-F238E27FC236}">
                <a16:creationId xmlns:a16="http://schemas.microsoft.com/office/drawing/2014/main" xmlns="" id="{D018390D-A087-443A-9262-678A8C2C93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03" b="13150"/>
          <a:stretch>
            <a:fillRect/>
          </a:stretch>
        </p:blipFill>
        <p:spPr>
          <a:xfrm>
            <a:off x="-11111" y="0"/>
            <a:ext cx="12192000" cy="3655148"/>
          </a:xfrm>
          <a:custGeom>
            <a:avLst/>
            <a:gdLst>
              <a:gd name="connsiteX0" fmla="*/ 0 w 12192000"/>
              <a:gd name="connsiteY0" fmla="*/ 0 h 3655148"/>
              <a:gd name="connsiteX1" fmla="*/ 12192000 w 12192000"/>
              <a:gd name="connsiteY1" fmla="*/ 0 h 3655148"/>
              <a:gd name="connsiteX2" fmla="*/ 12192000 w 12192000"/>
              <a:gd name="connsiteY2" fmla="*/ 2894330 h 3655148"/>
              <a:gd name="connsiteX3" fmla="*/ 11986483 w 12192000"/>
              <a:gd name="connsiteY3" fmla="*/ 2951584 h 3655148"/>
              <a:gd name="connsiteX4" fmla="*/ 6107111 w 12192000"/>
              <a:gd name="connsiteY4" fmla="*/ 3655148 h 3655148"/>
              <a:gd name="connsiteX5" fmla="*/ 227739 w 12192000"/>
              <a:gd name="connsiteY5" fmla="*/ 2951584 h 3655148"/>
              <a:gd name="connsiteX6" fmla="*/ 0 w 12192000"/>
              <a:gd name="connsiteY6" fmla="*/ 2888139 h 3655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55148">
                <a:moveTo>
                  <a:pt x="0" y="0"/>
                </a:moveTo>
                <a:lnTo>
                  <a:pt x="12192000" y="0"/>
                </a:lnTo>
                <a:lnTo>
                  <a:pt x="12192000" y="2894330"/>
                </a:lnTo>
                <a:lnTo>
                  <a:pt x="11986483" y="2951584"/>
                </a:lnTo>
                <a:cubicBezTo>
                  <a:pt x="10308183" y="3395778"/>
                  <a:pt x="8284964" y="3655148"/>
                  <a:pt x="6107111" y="3655148"/>
                </a:cubicBezTo>
                <a:cubicBezTo>
                  <a:pt x="3929259" y="3655148"/>
                  <a:pt x="1906040" y="3395778"/>
                  <a:pt x="227739" y="2951584"/>
                </a:cubicBezTo>
                <a:lnTo>
                  <a:pt x="0" y="2888139"/>
                </a:lnTo>
                <a:close/>
              </a:path>
            </a:pathLst>
          </a:custGeom>
        </p:spPr>
      </p:pic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xmlns="" id="{F4757768-63A5-49C5-81AB-9EEDADCAC155}"/>
              </a:ext>
            </a:extLst>
          </p:cNvPr>
          <p:cNvSpPr/>
          <p:nvPr userDrawn="1"/>
        </p:nvSpPr>
        <p:spPr>
          <a:xfrm>
            <a:off x="0" y="0"/>
            <a:ext cx="12192000" cy="3655148"/>
          </a:xfrm>
          <a:custGeom>
            <a:avLst/>
            <a:gdLst>
              <a:gd name="connsiteX0" fmla="*/ 0 w 12192000"/>
              <a:gd name="connsiteY0" fmla="*/ 0 h 3655148"/>
              <a:gd name="connsiteX1" fmla="*/ 12192000 w 12192000"/>
              <a:gd name="connsiteY1" fmla="*/ 0 h 3655148"/>
              <a:gd name="connsiteX2" fmla="*/ 12192000 w 12192000"/>
              <a:gd name="connsiteY2" fmla="*/ 2891235 h 3655148"/>
              <a:gd name="connsiteX3" fmla="*/ 11975372 w 12192000"/>
              <a:gd name="connsiteY3" fmla="*/ 2951584 h 3655148"/>
              <a:gd name="connsiteX4" fmla="*/ 6096000 w 12192000"/>
              <a:gd name="connsiteY4" fmla="*/ 3655148 h 3655148"/>
              <a:gd name="connsiteX5" fmla="*/ 216628 w 12192000"/>
              <a:gd name="connsiteY5" fmla="*/ 2951584 h 3655148"/>
              <a:gd name="connsiteX6" fmla="*/ 0 w 12192000"/>
              <a:gd name="connsiteY6" fmla="*/ 2891235 h 3655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55148">
                <a:moveTo>
                  <a:pt x="0" y="0"/>
                </a:moveTo>
                <a:lnTo>
                  <a:pt x="12192000" y="0"/>
                </a:lnTo>
                <a:lnTo>
                  <a:pt x="12192000" y="2891235"/>
                </a:lnTo>
                <a:lnTo>
                  <a:pt x="11975372" y="2951584"/>
                </a:lnTo>
                <a:cubicBezTo>
                  <a:pt x="10297072" y="3395778"/>
                  <a:pt x="8273853" y="3655148"/>
                  <a:pt x="6096000" y="3655148"/>
                </a:cubicBezTo>
                <a:cubicBezTo>
                  <a:pt x="3918148" y="3655148"/>
                  <a:pt x="1894929" y="3395778"/>
                  <a:pt x="216628" y="2951584"/>
                </a:cubicBezTo>
                <a:lnTo>
                  <a:pt x="0" y="2891235"/>
                </a:lnTo>
                <a:close/>
              </a:path>
            </a:pathLst>
          </a:custGeom>
          <a:solidFill>
            <a:schemeClr val="accent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xmlns="" id="{EB1B55D8-EF35-45E4-8143-D4C585069865}"/>
              </a:ext>
            </a:extLst>
          </p:cNvPr>
          <p:cNvSpPr/>
          <p:nvPr userDrawn="1"/>
        </p:nvSpPr>
        <p:spPr>
          <a:xfrm>
            <a:off x="0" y="2887231"/>
            <a:ext cx="12192000" cy="913061"/>
          </a:xfrm>
          <a:custGeom>
            <a:avLst/>
            <a:gdLst>
              <a:gd name="connsiteX0" fmla="*/ 0 w 12192000"/>
              <a:gd name="connsiteY0" fmla="*/ 0 h 913061"/>
              <a:gd name="connsiteX1" fmla="*/ 374975 w 12192000"/>
              <a:gd name="connsiteY1" fmla="*/ 105454 h 913061"/>
              <a:gd name="connsiteX2" fmla="*/ 6096002 w 12192000"/>
              <a:gd name="connsiteY2" fmla="*/ 767918 h 913061"/>
              <a:gd name="connsiteX3" fmla="*/ 11817028 w 12192000"/>
              <a:gd name="connsiteY3" fmla="*/ 105454 h 913061"/>
              <a:gd name="connsiteX4" fmla="*/ 12192000 w 12192000"/>
              <a:gd name="connsiteY4" fmla="*/ 1 h 913061"/>
              <a:gd name="connsiteX5" fmla="*/ 12192000 w 12192000"/>
              <a:gd name="connsiteY5" fmla="*/ 149148 h 913061"/>
              <a:gd name="connsiteX6" fmla="*/ 11975374 w 12192000"/>
              <a:gd name="connsiteY6" fmla="*/ 209497 h 913061"/>
              <a:gd name="connsiteX7" fmla="*/ 6096002 w 12192000"/>
              <a:gd name="connsiteY7" fmla="*/ 913061 h 913061"/>
              <a:gd name="connsiteX8" fmla="*/ 216629 w 12192000"/>
              <a:gd name="connsiteY8" fmla="*/ 209497 h 913061"/>
              <a:gd name="connsiteX9" fmla="*/ 0 w 12192000"/>
              <a:gd name="connsiteY9" fmla="*/ 149147 h 913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913061">
                <a:moveTo>
                  <a:pt x="0" y="0"/>
                </a:moveTo>
                <a:lnTo>
                  <a:pt x="374975" y="105454"/>
                </a:lnTo>
                <a:cubicBezTo>
                  <a:pt x="2021532" y="524505"/>
                  <a:pt x="3986207" y="767918"/>
                  <a:pt x="6096002" y="767918"/>
                </a:cubicBezTo>
                <a:cubicBezTo>
                  <a:pt x="8205796" y="767918"/>
                  <a:pt x="10170470" y="524505"/>
                  <a:pt x="11817028" y="105454"/>
                </a:cubicBezTo>
                <a:lnTo>
                  <a:pt x="12192000" y="1"/>
                </a:lnTo>
                <a:lnTo>
                  <a:pt x="12192000" y="149148"/>
                </a:lnTo>
                <a:lnTo>
                  <a:pt x="11975374" y="209497"/>
                </a:lnTo>
                <a:cubicBezTo>
                  <a:pt x="10297073" y="653691"/>
                  <a:pt x="8273854" y="913061"/>
                  <a:pt x="6096002" y="913061"/>
                </a:cubicBezTo>
                <a:cubicBezTo>
                  <a:pt x="3918149" y="913061"/>
                  <a:pt x="1894930" y="653691"/>
                  <a:pt x="216629" y="209497"/>
                </a:cubicBezTo>
                <a:lnTo>
                  <a:pt x="0" y="149147"/>
                </a:lnTo>
                <a:close/>
              </a:path>
            </a:pathLst>
          </a:custGeom>
          <a:solidFill>
            <a:schemeClr val="accent4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1355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1C0C849A-AD05-4BB6-9F92-68C7589F4D8D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29" name="标题 1">
            <a:extLst>
              <a:ext uri="{FF2B5EF4-FFF2-40B4-BE49-F238E27FC236}">
                <a16:creationId xmlns:a16="http://schemas.microsoft.com/office/drawing/2014/main" xmlns="" id="{D0C7608F-DE12-4ADE-848D-41AE5FD03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64156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建筑的桥&#10;&#10;描述已自动生成">
            <a:extLst>
              <a:ext uri="{FF2B5EF4-FFF2-40B4-BE49-F238E27FC236}">
                <a16:creationId xmlns:a16="http://schemas.microsoft.com/office/drawing/2014/main" xmlns="" id="{CAAC050C-93DD-431E-A450-6F09437AAD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" t="13511" r="114" b="47278"/>
          <a:stretch>
            <a:fillRect/>
          </a:stretch>
        </p:blipFill>
        <p:spPr>
          <a:xfrm>
            <a:off x="0" y="1"/>
            <a:ext cx="12192000" cy="3593641"/>
          </a:xfrm>
          <a:custGeom>
            <a:avLst/>
            <a:gdLst>
              <a:gd name="connsiteX0" fmla="*/ 0 w 12192000"/>
              <a:gd name="connsiteY0" fmla="*/ 0 h 3593641"/>
              <a:gd name="connsiteX1" fmla="*/ 12192000 w 12192000"/>
              <a:gd name="connsiteY1" fmla="*/ 0 h 3593641"/>
              <a:gd name="connsiteX2" fmla="*/ 12192000 w 12192000"/>
              <a:gd name="connsiteY2" fmla="*/ 3593641 h 3593641"/>
              <a:gd name="connsiteX3" fmla="*/ 0 w 12192000"/>
              <a:gd name="connsiteY3" fmla="*/ 3593641 h 3593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93641">
                <a:moveTo>
                  <a:pt x="0" y="0"/>
                </a:moveTo>
                <a:lnTo>
                  <a:pt x="12192000" y="0"/>
                </a:lnTo>
                <a:lnTo>
                  <a:pt x="12192000" y="3593641"/>
                </a:lnTo>
                <a:lnTo>
                  <a:pt x="0" y="3593641"/>
                </a:lnTo>
                <a:close/>
              </a:path>
            </a:pathLst>
          </a:custGeom>
        </p:spPr>
      </p:pic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xmlns="" id="{F69E74A1-CABB-4265-B5AF-807C7870C00C}"/>
              </a:ext>
            </a:extLst>
          </p:cNvPr>
          <p:cNvSpPr/>
          <p:nvPr userDrawn="1"/>
        </p:nvSpPr>
        <p:spPr>
          <a:xfrm>
            <a:off x="1" y="1944655"/>
            <a:ext cx="12192000" cy="3383184"/>
          </a:xfrm>
          <a:custGeom>
            <a:avLst/>
            <a:gdLst>
              <a:gd name="connsiteX0" fmla="*/ 12192000 w 12192000"/>
              <a:gd name="connsiteY0" fmla="*/ 0 h 3383184"/>
              <a:gd name="connsiteX1" fmla="*/ 12192000 w 12192000"/>
              <a:gd name="connsiteY1" fmla="*/ 3383184 h 3383184"/>
              <a:gd name="connsiteX2" fmla="*/ 0 w 12192000"/>
              <a:gd name="connsiteY2" fmla="*/ 3383184 h 3383184"/>
              <a:gd name="connsiteX3" fmla="*/ 0 w 12192000"/>
              <a:gd name="connsiteY3" fmla="*/ 189307 h 3383184"/>
              <a:gd name="connsiteX4" fmla="*/ 609884 w 12192000"/>
              <a:gd name="connsiteY4" fmla="*/ 333060 h 3383184"/>
              <a:gd name="connsiteX5" fmla="*/ 6154740 w 12192000"/>
              <a:gd name="connsiteY5" fmla="*/ 811181 h 3383184"/>
              <a:gd name="connsiteX6" fmla="*/ 11679532 w 12192000"/>
              <a:gd name="connsiteY6" fmla="*/ 139839 h 338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383184">
                <a:moveTo>
                  <a:pt x="12192000" y="0"/>
                </a:moveTo>
                <a:lnTo>
                  <a:pt x="12192000" y="3383184"/>
                </a:lnTo>
                <a:lnTo>
                  <a:pt x="0" y="3383184"/>
                </a:lnTo>
                <a:lnTo>
                  <a:pt x="0" y="189307"/>
                </a:lnTo>
                <a:lnTo>
                  <a:pt x="609884" y="333060"/>
                </a:lnTo>
                <a:cubicBezTo>
                  <a:pt x="2196165" y="668338"/>
                  <a:pt x="4104516" y="846968"/>
                  <a:pt x="6154740" y="811181"/>
                </a:cubicBezTo>
                <a:cubicBezTo>
                  <a:pt x="8204964" y="775394"/>
                  <a:pt x="10105918" y="530272"/>
                  <a:pt x="11679532" y="139839"/>
                </a:cubicBez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xmlns="" id="{8517DFBA-7327-48BC-9DFE-A10C6464A3FB}"/>
              </a:ext>
            </a:extLst>
          </p:cNvPr>
          <p:cNvSpPr/>
          <p:nvPr userDrawn="1"/>
        </p:nvSpPr>
        <p:spPr>
          <a:xfrm>
            <a:off x="0" y="0"/>
            <a:ext cx="12192000" cy="2956427"/>
          </a:xfrm>
          <a:custGeom>
            <a:avLst/>
            <a:gdLst>
              <a:gd name="connsiteX0" fmla="*/ 0 w 12192000"/>
              <a:gd name="connsiteY0" fmla="*/ 0 h 2956427"/>
              <a:gd name="connsiteX1" fmla="*/ 12192000 w 12192000"/>
              <a:gd name="connsiteY1" fmla="*/ 0 h 2956427"/>
              <a:gd name="connsiteX2" fmla="*/ 12192000 w 12192000"/>
              <a:gd name="connsiteY2" fmla="*/ 1944656 h 2956427"/>
              <a:gd name="connsiteX3" fmla="*/ 11679533 w 12192000"/>
              <a:gd name="connsiteY3" fmla="*/ 2084495 h 2956427"/>
              <a:gd name="connsiteX4" fmla="*/ 6154741 w 12192000"/>
              <a:gd name="connsiteY4" fmla="*/ 2755837 h 2956427"/>
              <a:gd name="connsiteX5" fmla="*/ 609885 w 12192000"/>
              <a:gd name="connsiteY5" fmla="*/ 2277716 h 2956427"/>
              <a:gd name="connsiteX6" fmla="*/ 1 w 12192000"/>
              <a:gd name="connsiteY6" fmla="*/ 2133963 h 2956427"/>
              <a:gd name="connsiteX7" fmla="*/ 1 w 12192000"/>
              <a:gd name="connsiteY7" fmla="*/ 2956427 h 2956427"/>
              <a:gd name="connsiteX8" fmla="*/ 0 w 12192000"/>
              <a:gd name="connsiteY8" fmla="*/ 2956427 h 2956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956427">
                <a:moveTo>
                  <a:pt x="0" y="0"/>
                </a:moveTo>
                <a:lnTo>
                  <a:pt x="12192000" y="0"/>
                </a:lnTo>
                <a:lnTo>
                  <a:pt x="12192000" y="1944656"/>
                </a:lnTo>
                <a:lnTo>
                  <a:pt x="11679533" y="2084495"/>
                </a:lnTo>
                <a:cubicBezTo>
                  <a:pt x="10105919" y="2474928"/>
                  <a:pt x="8204965" y="2720050"/>
                  <a:pt x="6154741" y="2755837"/>
                </a:cubicBezTo>
                <a:cubicBezTo>
                  <a:pt x="4104517" y="2791624"/>
                  <a:pt x="2196166" y="2612994"/>
                  <a:pt x="609885" y="2277716"/>
                </a:cubicBezTo>
                <a:lnTo>
                  <a:pt x="1" y="2133963"/>
                </a:lnTo>
                <a:lnTo>
                  <a:pt x="1" y="2956427"/>
                </a:lnTo>
                <a:lnTo>
                  <a:pt x="0" y="2956427"/>
                </a:lnTo>
                <a:close/>
              </a:path>
            </a:pathLst>
          </a:custGeom>
          <a:solidFill>
            <a:schemeClr val="accent1">
              <a:alpha val="39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xmlns="" id="{3EE99C42-A9E6-4332-B705-61DC8CE3821B}"/>
              </a:ext>
            </a:extLst>
          </p:cNvPr>
          <p:cNvSpPr/>
          <p:nvPr userDrawn="1"/>
        </p:nvSpPr>
        <p:spPr>
          <a:xfrm rot="-60000">
            <a:off x="4854" y="1962135"/>
            <a:ext cx="12194839" cy="822679"/>
          </a:xfrm>
          <a:custGeom>
            <a:avLst/>
            <a:gdLst>
              <a:gd name="connsiteX0" fmla="*/ 12194839 w 12194839"/>
              <a:gd name="connsiteY0" fmla="*/ 23803 h 822679"/>
              <a:gd name="connsiteX1" fmla="*/ 12193410 w 12194839"/>
              <a:gd name="connsiteY1" fmla="*/ 105644 h 822679"/>
              <a:gd name="connsiteX2" fmla="*/ 12032950 w 12194839"/>
              <a:gd name="connsiteY2" fmla="*/ 151004 h 822679"/>
              <a:gd name="connsiteX3" fmla="*/ 6166446 w 12194839"/>
              <a:gd name="connsiteY3" fmla="*/ 822669 h 822679"/>
              <a:gd name="connsiteX4" fmla="*/ 407022 w 12194839"/>
              <a:gd name="connsiteY4" fmla="*/ 190287 h 822679"/>
              <a:gd name="connsiteX5" fmla="*/ 0 w 12194839"/>
              <a:gd name="connsiteY5" fmla="*/ 80053 h 822679"/>
              <a:gd name="connsiteX6" fmla="*/ 1397 w 12194839"/>
              <a:gd name="connsiteY6" fmla="*/ 0 h 822679"/>
              <a:gd name="connsiteX7" fmla="*/ 510352 w 12194839"/>
              <a:gd name="connsiteY7" fmla="*/ 131005 h 822679"/>
              <a:gd name="connsiteX8" fmla="*/ 6144355 w 12194839"/>
              <a:gd name="connsiteY8" fmla="*/ 728701 h 822679"/>
              <a:gd name="connsiteX9" fmla="*/ 11778359 w 12194839"/>
              <a:gd name="connsiteY9" fmla="*/ 131005 h 822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4839" h="822679">
                <a:moveTo>
                  <a:pt x="12194839" y="23803"/>
                </a:moveTo>
                <a:lnTo>
                  <a:pt x="12193410" y="105644"/>
                </a:lnTo>
                <a:lnTo>
                  <a:pt x="12032950" y="151004"/>
                </a:lnTo>
                <a:cubicBezTo>
                  <a:pt x="10349903" y="583469"/>
                  <a:pt x="8292416" y="820856"/>
                  <a:pt x="6166446" y="822669"/>
                </a:cubicBezTo>
                <a:cubicBezTo>
                  <a:pt x="4090677" y="824439"/>
                  <a:pt x="2075295" y="601498"/>
                  <a:pt x="407022" y="190287"/>
                </a:cubicBezTo>
                <a:lnTo>
                  <a:pt x="0" y="80053"/>
                </a:lnTo>
                <a:lnTo>
                  <a:pt x="1397" y="0"/>
                </a:lnTo>
                <a:lnTo>
                  <a:pt x="510352" y="131005"/>
                </a:lnTo>
                <a:cubicBezTo>
                  <a:pt x="2109567" y="507872"/>
                  <a:pt x="4051100" y="728701"/>
                  <a:pt x="6144355" y="728701"/>
                </a:cubicBezTo>
                <a:cubicBezTo>
                  <a:pt x="8237611" y="728701"/>
                  <a:pt x="10179143" y="507872"/>
                  <a:pt x="11778359" y="131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476B265D-ABF7-470A-834F-771985397F6A}"/>
              </a:ext>
            </a:extLst>
          </p:cNvPr>
          <p:cNvSpPr/>
          <p:nvPr userDrawn="1"/>
        </p:nvSpPr>
        <p:spPr>
          <a:xfrm>
            <a:off x="0" y="4381500"/>
            <a:ext cx="12192000" cy="24765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16" name="标题 3">
            <a:extLst>
              <a:ext uri="{FF2B5EF4-FFF2-40B4-BE49-F238E27FC236}">
                <a16:creationId xmlns:a16="http://schemas.microsoft.com/office/drawing/2014/main" xmlns="" id="{915106F8-1FA5-4585-BAD2-25CE2E400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5372"/>
            <a:ext cx="10515600" cy="1212255"/>
          </a:xfrm>
          <a:noFill/>
        </p:spPr>
        <p:txBody>
          <a:bodyPr wrap="square" rtlCol="0">
            <a:spAutoFit/>
          </a:bodyPr>
          <a:lstStyle>
            <a:lvl1pPr algn="l">
              <a:defRPr lang="zh-CN" altLang="en-US" sz="8000">
                <a:solidFill>
                  <a:schemeClr val="bg1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单击此处编辑母版标题</a:t>
            </a:r>
          </a:p>
        </p:txBody>
      </p:sp>
    </p:spTree>
    <p:extLst>
      <p:ext uri="{BB962C8B-B14F-4D97-AF65-F5344CB8AC3E}">
        <p14:creationId xmlns:p14="http://schemas.microsoft.com/office/powerpoint/2010/main" val="185800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xmlns="" id="{94AA6609-6476-4364-A003-7BA7616E8A27}"/>
              </a:ext>
            </a:extLst>
          </p:cNvPr>
          <p:cNvSpPr/>
          <p:nvPr userDrawn="1"/>
        </p:nvSpPr>
        <p:spPr>
          <a:xfrm>
            <a:off x="412801" y="420997"/>
            <a:ext cx="394444" cy="3944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FC53F200-5FCE-4B3A-932F-04E685446CEC}"/>
              </a:ext>
            </a:extLst>
          </p:cNvPr>
          <p:cNvSpPr/>
          <p:nvPr userDrawn="1"/>
        </p:nvSpPr>
        <p:spPr>
          <a:xfrm>
            <a:off x="610023" y="689564"/>
            <a:ext cx="171014" cy="17101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xmlns="" id="{CBC03CE1-3FB9-4EB7-A11E-5344E6DBBF0A}"/>
              </a:ext>
            </a:extLst>
          </p:cNvPr>
          <p:cNvSpPr/>
          <p:nvPr userDrawn="1"/>
        </p:nvSpPr>
        <p:spPr>
          <a:xfrm>
            <a:off x="474389" y="814133"/>
            <a:ext cx="91582" cy="915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6F13DC54-292E-4CD8-A86E-9E87BE94F851}"/>
              </a:ext>
            </a:extLst>
          </p:cNvPr>
          <p:cNvSpPr/>
          <p:nvPr userDrawn="1"/>
        </p:nvSpPr>
        <p:spPr>
          <a:xfrm>
            <a:off x="407988" y="1028700"/>
            <a:ext cx="5688012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E8A4E66-0187-4E82-8A87-966B7ACE4D32}"/>
              </a:ext>
            </a:extLst>
          </p:cNvPr>
          <p:cNvSpPr/>
          <p:nvPr userDrawn="1"/>
        </p:nvSpPr>
        <p:spPr>
          <a:xfrm>
            <a:off x="6096000" y="1028700"/>
            <a:ext cx="6096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阿里巴巴普惠体 R" panose="00020600040101010101" pitchFamily="18" charset="-122"/>
            </a:endParaRPr>
          </a:p>
        </p:txBody>
      </p:sp>
      <p:pic>
        <p:nvPicPr>
          <p:cNvPr id="65" name="图形 64">
            <a:extLst>
              <a:ext uri="{FF2B5EF4-FFF2-40B4-BE49-F238E27FC236}">
                <a16:creationId xmlns:a16="http://schemas.microsoft.com/office/drawing/2014/main" xmlns="" id="{3BC2208D-EF40-42D5-A332-3E4A2CBFB0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65855" t="75623" r="31425"/>
          <a:stretch>
            <a:fillRect/>
          </a:stretch>
        </p:blipFill>
        <p:spPr>
          <a:xfrm>
            <a:off x="15738730" y="845493"/>
            <a:ext cx="45719" cy="88081"/>
          </a:xfrm>
          <a:custGeom>
            <a:avLst/>
            <a:gdLst>
              <a:gd name="connsiteX0" fmla="*/ 0 w 53362"/>
              <a:gd name="connsiteY0" fmla="*/ 0 h 102806"/>
              <a:gd name="connsiteX1" fmla="*/ 53362 w 53362"/>
              <a:gd name="connsiteY1" fmla="*/ 0 h 102806"/>
              <a:gd name="connsiteX2" fmla="*/ 10450 w 53362"/>
              <a:gd name="connsiteY2" fmla="*/ 102806 h 102806"/>
              <a:gd name="connsiteX3" fmla="*/ 0 w 53362"/>
              <a:gd name="connsiteY3" fmla="*/ 102806 h 10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62" h="102806">
                <a:moveTo>
                  <a:pt x="0" y="0"/>
                </a:moveTo>
                <a:lnTo>
                  <a:pt x="53362" y="0"/>
                </a:lnTo>
                <a:lnTo>
                  <a:pt x="10450" y="102806"/>
                </a:lnTo>
                <a:lnTo>
                  <a:pt x="0" y="102806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9BA4D0F-11A9-4599-99EE-6AB170D4B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12" y="26782"/>
            <a:ext cx="8029214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0F566AD2-7A2B-430C-A914-F7DC90DF9CD4}"/>
              </a:ext>
            </a:extLst>
          </p:cNvPr>
          <p:cNvCxnSpPr>
            <a:cxnSpLocks/>
          </p:cNvCxnSpPr>
          <p:nvPr userDrawn="1"/>
        </p:nvCxnSpPr>
        <p:spPr>
          <a:xfrm>
            <a:off x="0" y="6604000"/>
            <a:ext cx="121920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055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788794E2-0C6F-4EFF-8C68-C98C45474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3EC0AE6-86F0-4908-B613-83F5EDEBE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5E92255-2B5D-4E64-8F6A-0EC35D4438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739D1-AC6F-4A93-BBCE-DCC3CE72AE27}" type="datetimeFigureOut">
              <a:rPr lang="zh-CN" altLang="en-US" smtClean="0"/>
              <a:t>2021/3/1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438256C-1997-47D9-941C-0CCCE0D2FF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071A1C7-0D31-44D8-9214-A0EF91B15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B8964-42A7-4105-8887-3A12494AC4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35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6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61F0FFCC-A096-4475-BC85-D072BB473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54AE7B82-BB6A-43A1-AE13-5C9FE2711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24EA1BE7-3BD9-493D-B94B-E4FA55E1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阿里巴巴普惠体 R" panose="00020600040101010101" pitchFamily="18" charset="-122"/>
              </a:defRPr>
            </a:lvl1pPr>
          </a:lstStyle>
          <a:p>
            <a:fld id="{2B234390-0778-4CA8-B45D-6004E93EAEB9}" type="datetimeFigureOut">
              <a:rPr lang="zh-CN" altLang="en-US" smtClean="0"/>
              <a:pPr/>
              <a:t>2021/3/1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D91571F-C682-4FC4-BC07-0087F4C920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阿里巴巴普惠体 R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E92A25D-4448-48D6-BF0B-1F6226A6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阿里巴巴普惠体 R" panose="00020600040101010101" pitchFamily="18" charset="-122"/>
              </a:defRPr>
            </a:lvl1pPr>
          </a:lstStyle>
          <a:p>
            <a:fld id="{0AC97AE4-0AB1-49E5-B8D9-484C22BBBCD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5629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阿里巴巴普惠体 R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>
          <p15:clr>
            <a:srgbClr val="F26B43"/>
          </p15:clr>
        </p15:guide>
        <p15:guide id="2" pos="3840">
          <p15:clr>
            <a:srgbClr val="F26B43"/>
          </p15:clr>
        </p15:guide>
        <p15:guide id="3" pos="416">
          <p15:clr>
            <a:srgbClr val="F26B43"/>
          </p15:clr>
        </p15:guide>
        <p15:guide id="4" pos="7256">
          <p15:clr>
            <a:srgbClr val="F26B43"/>
          </p15:clr>
        </p15:guide>
        <p15:guide id="5" orient="horz" pos="648">
          <p15:clr>
            <a:srgbClr val="F26B43"/>
          </p15:clr>
        </p15:guide>
        <p15:guide id="6" orient="horz" pos="712">
          <p15:clr>
            <a:srgbClr val="F26B43"/>
          </p15:clr>
        </p15:guide>
        <p15:guide id="7" orient="horz" pos="3928">
          <p15:clr>
            <a:srgbClr val="F26B43"/>
          </p15:clr>
        </p15:guide>
        <p15:guide id="8" orient="horz" pos="386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832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600821" y="211346"/>
            <a:ext cx="10515600" cy="4224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文本占位符 2"/>
          <p:cNvSpPr>
            <a:spLocks noGrp="1"/>
          </p:cNvSpPr>
          <p:nvPr>
            <p:ph type="body" idx="1"/>
          </p:nvPr>
        </p:nvSpPr>
        <p:spPr>
          <a:xfrm>
            <a:off x="587374" y="1535972"/>
            <a:ext cx="11017249" cy="4727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任意多边形 11"/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9DC61CC8-17D8-4EA9-A99A-5F35D290B055}"/>
              </a:ext>
            </a:extLst>
          </p:cNvPr>
          <p:cNvSpPr/>
          <p:nvPr userDrawn="1"/>
        </p:nvSpPr>
        <p:spPr>
          <a:xfrm>
            <a:off x="12344400" y="0"/>
            <a:ext cx="508000" cy="5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C2816A8D-65AB-4CD6-B601-506139820C7C}"/>
              </a:ext>
            </a:extLst>
          </p:cNvPr>
          <p:cNvSpPr/>
          <p:nvPr userDrawn="1"/>
        </p:nvSpPr>
        <p:spPr>
          <a:xfrm>
            <a:off x="13030200" y="0"/>
            <a:ext cx="508000" cy="508000"/>
          </a:xfrm>
          <a:prstGeom prst="rect">
            <a:avLst/>
          </a:prstGeom>
          <a:solidFill>
            <a:srgbClr val="0D9D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DFA917E5-2671-47C4-90C4-11A5115C60F7}"/>
              </a:ext>
            </a:extLst>
          </p:cNvPr>
          <p:cNvSpPr/>
          <p:nvPr userDrawn="1"/>
        </p:nvSpPr>
        <p:spPr>
          <a:xfrm>
            <a:off x="12344400" y="685800"/>
            <a:ext cx="508000" cy="5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7804F376-8991-47DF-ADE8-2C9270419C0A}"/>
              </a:ext>
            </a:extLst>
          </p:cNvPr>
          <p:cNvSpPr/>
          <p:nvPr userDrawn="1"/>
        </p:nvSpPr>
        <p:spPr>
          <a:xfrm>
            <a:off x="13030200" y="685800"/>
            <a:ext cx="508000" cy="5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209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200" baseline="0">
          <a:solidFill>
            <a:schemeClr val="bg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3.xml"/><Relationship Id="rId7" Type="http://schemas.openxmlformats.org/officeDocument/2006/relationships/image" Target="../media/image1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31.xml"/><Relationship Id="rId7" Type="http://schemas.openxmlformats.org/officeDocument/2006/relationships/image" Target="../media/image21.png"/><Relationship Id="rId2" Type="http://schemas.openxmlformats.org/officeDocument/2006/relationships/tags" Target="../tags/tag230.xml"/><Relationship Id="rId1" Type="http://schemas.openxmlformats.org/officeDocument/2006/relationships/tags" Target="../tags/tag22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33.xml"/><Relationship Id="rId4" Type="http://schemas.openxmlformats.org/officeDocument/2006/relationships/tags" Target="../tags/tag23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236.xml"/><Relationship Id="rId7" Type="http://schemas.openxmlformats.org/officeDocument/2006/relationships/tags" Target="../tags/tag240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10" Type="http://schemas.openxmlformats.org/officeDocument/2006/relationships/chart" Target="../charts/chart2.xml"/><Relationship Id="rId4" Type="http://schemas.openxmlformats.org/officeDocument/2006/relationships/tags" Target="../tags/tag237.xml"/><Relationship Id="rId9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253.xml"/><Relationship Id="rId18" Type="http://schemas.openxmlformats.org/officeDocument/2006/relationships/tags" Target="../tags/tag258.xml"/><Relationship Id="rId26" Type="http://schemas.openxmlformats.org/officeDocument/2006/relationships/tags" Target="../tags/tag266.xml"/><Relationship Id="rId21" Type="http://schemas.openxmlformats.org/officeDocument/2006/relationships/tags" Target="../tags/tag261.xml"/><Relationship Id="rId34" Type="http://schemas.openxmlformats.org/officeDocument/2006/relationships/tags" Target="../tags/tag274.xml"/><Relationship Id="rId7" Type="http://schemas.openxmlformats.org/officeDocument/2006/relationships/tags" Target="../tags/tag247.xml"/><Relationship Id="rId12" Type="http://schemas.openxmlformats.org/officeDocument/2006/relationships/tags" Target="../tags/tag252.xml"/><Relationship Id="rId17" Type="http://schemas.openxmlformats.org/officeDocument/2006/relationships/tags" Target="../tags/tag257.xml"/><Relationship Id="rId25" Type="http://schemas.openxmlformats.org/officeDocument/2006/relationships/tags" Target="../tags/tag265.xml"/><Relationship Id="rId33" Type="http://schemas.openxmlformats.org/officeDocument/2006/relationships/tags" Target="../tags/tag273.xml"/><Relationship Id="rId2" Type="http://schemas.openxmlformats.org/officeDocument/2006/relationships/tags" Target="../tags/tag242.xml"/><Relationship Id="rId16" Type="http://schemas.openxmlformats.org/officeDocument/2006/relationships/tags" Target="../tags/tag256.xml"/><Relationship Id="rId20" Type="http://schemas.openxmlformats.org/officeDocument/2006/relationships/tags" Target="../tags/tag260.xml"/><Relationship Id="rId29" Type="http://schemas.openxmlformats.org/officeDocument/2006/relationships/tags" Target="../tags/tag269.xml"/><Relationship Id="rId1" Type="http://schemas.openxmlformats.org/officeDocument/2006/relationships/tags" Target="../tags/tag241.xml"/><Relationship Id="rId6" Type="http://schemas.openxmlformats.org/officeDocument/2006/relationships/tags" Target="../tags/tag246.xml"/><Relationship Id="rId11" Type="http://schemas.openxmlformats.org/officeDocument/2006/relationships/tags" Target="../tags/tag251.xml"/><Relationship Id="rId24" Type="http://schemas.openxmlformats.org/officeDocument/2006/relationships/tags" Target="../tags/tag264.xml"/><Relationship Id="rId32" Type="http://schemas.openxmlformats.org/officeDocument/2006/relationships/tags" Target="../tags/tag272.xml"/><Relationship Id="rId37" Type="http://schemas.openxmlformats.org/officeDocument/2006/relationships/image" Target="../media/image21.png"/><Relationship Id="rId5" Type="http://schemas.openxmlformats.org/officeDocument/2006/relationships/tags" Target="../tags/tag245.xml"/><Relationship Id="rId15" Type="http://schemas.openxmlformats.org/officeDocument/2006/relationships/tags" Target="../tags/tag255.xml"/><Relationship Id="rId23" Type="http://schemas.openxmlformats.org/officeDocument/2006/relationships/tags" Target="../tags/tag263.xml"/><Relationship Id="rId28" Type="http://schemas.openxmlformats.org/officeDocument/2006/relationships/tags" Target="../tags/tag268.xml"/><Relationship Id="rId36" Type="http://schemas.openxmlformats.org/officeDocument/2006/relationships/notesSlide" Target="../notesSlides/notesSlide7.xml"/><Relationship Id="rId10" Type="http://schemas.openxmlformats.org/officeDocument/2006/relationships/tags" Target="../tags/tag250.xml"/><Relationship Id="rId19" Type="http://schemas.openxmlformats.org/officeDocument/2006/relationships/tags" Target="../tags/tag259.xml"/><Relationship Id="rId31" Type="http://schemas.openxmlformats.org/officeDocument/2006/relationships/tags" Target="../tags/tag271.xml"/><Relationship Id="rId4" Type="http://schemas.openxmlformats.org/officeDocument/2006/relationships/tags" Target="../tags/tag244.xml"/><Relationship Id="rId9" Type="http://schemas.openxmlformats.org/officeDocument/2006/relationships/tags" Target="../tags/tag249.xml"/><Relationship Id="rId14" Type="http://schemas.openxmlformats.org/officeDocument/2006/relationships/tags" Target="../tags/tag254.xml"/><Relationship Id="rId22" Type="http://schemas.openxmlformats.org/officeDocument/2006/relationships/tags" Target="../tags/tag262.xml"/><Relationship Id="rId27" Type="http://schemas.openxmlformats.org/officeDocument/2006/relationships/tags" Target="../tags/tag267.xml"/><Relationship Id="rId30" Type="http://schemas.openxmlformats.org/officeDocument/2006/relationships/tags" Target="../tags/tag270.xml"/><Relationship Id="rId35" Type="http://schemas.openxmlformats.org/officeDocument/2006/relationships/slideLayout" Target="../slideLayouts/slideLayout1.xml"/><Relationship Id="rId8" Type="http://schemas.openxmlformats.org/officeDocument/2006/relationships/tags" Target="../tags/tag248.xml"/><Relationship Id="rId3" Type="http://schemas.openxmlformats.org/officeDocument/2006/relationships/tags" Target="../tags/tag243.xml"/></Relationships>
</file>

<file path=ppt/slides/_rels/slide16.xml.rels><?xml version="1.0" encoding="UTF-8" standalone="yes"?>
<Relationships xmlns="http://schemas.openxmlformats.org/package/2006/relationships"><Relationship Id="rId26" Type="http://schemas.openxmlformats.org/officeDocument/2006/relationships/tags" Target="../tags/tag300.xml"/><Relationship Id="rId21" Type="http://schemas.openxmlformats.org/officeDocument/2006/relationships/tags" Target="../tags/tag295.xml"/><Relationship Id="rId42" Type="http://schemas.openxmlformats.org/officeDocument/2006/relationships/tags" Target="../tags/tag316.xml"/><Relationship Id="rId47" Type="http://schemas.openxmlformats.org/officeDocument/2006/relationships/tags" Target="../tags/tag321.xml"/><Relationship Id="rId63" Type="http://schemas.openxmlformats.org/officeDocument/2006/relationships/tags" Target="../tags/tag337.xml"/><Relationship Id="rId68" Type="http://schemas.openxmlformats.org/officeDocument/2006/relationships/tags" Target="../tags/tag342.xml"/><Relationship Id="rId84" Type="http://schemas.openxmlformats.org/officeDocument/2006/relationships/tags" Target="../tags/tag358.xml"/><Relationship Id="rId89" Type="http://schemas.openxmlformats.org/officeDocument/2006/relationships/tags" Target="../tags/tag363.xml"/><Relationship Id="rId16" Type="http://schemas.openxmlformats.org/officeDocument/2006/relationships/tags" Target="../tags/tag290.xml"/><Relationship Id="rId11" Type="http://schemas.openxmlformats.org/officeDocument/2006/relationships/tags" Target="../tags/tag285.xml"/><Relationship Id="rId32" Type="http://schemas.openxmlformats.org/officeDocument/2006/relationships/tags" Target="../tags/tag306.xml"/><Relationship Id="rId37" Type="http://schemas.openxmlformats.org/officeDocument/2006/relationships/tags" Target="../tags/tag311.xml"/><Relationship Id="rId53" Type="http://schemas.openxmlformats.org/officeDocument/2006/relationships/tags" Target="../tags/tag327.xml"/><Relationship Id="rId58" Type="http://schemas.openxmlformats.org/officeDocument/2006/relationships/tags" Target="../tags/tag332.xml"/><Relationship Id="rId74" Type="http://schemas.openxmlformats.org/officeDocument/2006/relationships/tags" Target="../tags/tag348.xml"/><Relationship Id="rId79" Type="http://schemas.openxmlformats.org/officeDocument/2006/relationships/tags" Target="../tags/tag353.xml"/><Relationship Id="rId102" Type="http://schemas.openxmlformats.org/officeDocument/2006/relationships/tags" Target="../tags/tag376.xml"/><Relationship Id="rId5" Type="http://schemas.openxmlformats.org/officeDocument/2006/relationships/tags" Target="../tags/tag279.xml"/><Relationship Id="rId90" Type="http://schemas.openxmlformats.org/officeDocument/2006/relationships/tags" Target="../tags/tag364.xml"/><Relationship Id="rId95" Type="http://schemas.openxmlformats.org/officeDocument/2006/relationships/tags" Target="../tags/tag369.xml"/><Relationship Id="rId22" Type="http://schemas.openxmlformats.org/officeDocument/2006/relationships/tags" Target="../tags/tag296.xml"/><Relationship Id="rId27" Type="http://schemas.openxmlformats.org/officeDocument/2006/relationships/tags" Target="../tags/tag301.xml"/><Relationship Id="rId43" Type="http://schemas.openxmlformats.org/officeDocument/2006/relationships/tags" Target="../tags/tag317.xml"/><Relationship Id="rId48" Type="http://schemas.openxmlformats.org/officeDocument/2006/relationships/tags" Target="../tags/tag322.xml"/><Relationship Id="rId64" Type="http://schemas.openxmlformats.org/officeDocument/2006/relationships/tags" Target="../tags/tag338.xml"/><Relationship Id="rId69" Type="http://schemas.openxmlformats.org/officeDocument/2006/relationships/tags" Target="../tags/tag343.xml"/><Relationship Id="rId80" Type="http://schemas.openxmlformats.org/officeDocument/2006/relationships/tags" Target="../tags/tag354.xml"/><Relationship Id="rId85" Type="http://schemas.openxmlformats.org/officeDocument/2006/relationships/tags" Target="../tags/tag359.xml"/><Relationship Id="rId12" Type="http://schemas.openxmlformats.org/officeDocument/2006/relationships/tags" Target="../tags/tag286.xml"/><Relationship Id="rId17" Type="http://schemas.openxmlformats.org/officeDocument/2006/relationships/tags" Target="../tags/tag291.xml"/><Relationship Id="rId25" Type="http://schemas.openxmlformats.org/officeDocument/2006/relationships/tags" Target="../tags/tag299.xml"/><Relationship Id="rId33" Type="http://schemas.openxmlformats.org/officeDocument/2006/relationships/tags" Target="../tags/tag307.xml"/><Relationship Id="rId38" Type="http://schemas.openxmlformats.org/officeDocument/2006/relationships/tags" Target="../tags/tag312.xml"/><Relationship Id="rId46" Type="http://schemas.openxmlformats.org/officeDocument/2006/relationships/tags" Target="../tags/tag320.xml"/><Relationship Id="rId59" Type="http://schemas.openxmlformats.org/officeDocument/2006/relationships/tags" Target="../tags/tag333.xml"/><Relationship Id="rId67" Type="http://schemas.openxmlformats.org/officeDocument/2006/relationships/tags" Target="../tags/tag341.xml"/><Relationship Id="rId103" Type="http://schemas.openxmlformats.org/officeDocument/2006/relationships/slideLayout" Target="../slideLayouts/slideLayout1.xml"/><Relationship Id="rId20" Type="http://schemas.openxmlformats.org/officeDocument/2006/relationships/tags" Target="../tags/tag294.xml"/><Relationship Id="rId41" Type="http://schemas.openxmlformats.org/officeDocument/2006/relationships/tags" Target="../tags/tag315.xml"/><Relationship Id="rId54" Type="http://schemas.openxmlformats.org/officeDocument/2006/relationships/tags" Target="../tags/tag328.xml"/><Relationship Id="rId62" Type="http://schemas.openxmlformats.org/officeDocument/2006/relationships/tags" Target="../tags/tag336.xml"/><Relationship Id="rId70" Type="http://schemas.openxmlformats.org/officeDocument/2006/relationships/tags" Target="../tags/tag344.xml"/><Relationship Id="rId75" Type="http://schemas.openxmlformats.org/officeDocument/2006/relationships/tags" Target="../tags/tag349.xml"/><Relationship Id="rId83" Type="http://schemas.openxmlformats.org/officeDocument/2006/relationships/tags" Target="../tags/tag357.xml"/><Relationship Id="rId88" Type="http://schemas.openxmlformats.org/officeDocument/2006/relationships/tags" Target="../tags/tag362.xml"/><Relationship Id="rId91" Type="http://schemas.openxmlformats.org/officeDocument/2006/relationships/tags" Target="../tags/tag365.xml"/><Relationship Id="rId96" Type="http://schemas.openxmlformats.org/officeDocument/2006/relationships/tags" Target="../tags/tag370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15" Type="http://schemas.openxmlformats.org/officeDocument/2006/relationships/tags" Target="../tags/tag289.xml"/><Relationship Id="rId23" Type="http://schemas.openxmlformats.org/officeDocument/2006/relationships/tags" Target="../tags/tag297.xml"/><Relationship Id="rId28" Type="http://schemas.openxmlformats.org/officeDocument/2006/relationships/tags" Target="../tags/tag302.xml"/><Relationship Id="rId36" Type="http://schemas.openxmlformats.org/officeDocument/2006/relationships/tags" Target="../tags/tag310.xml"/><Relationship Id="rId49" Type="http://schemas.openxmlformats.org/officeDocument/2006/relationships/tags" Target="../tags/tag323.xml"/><Relationship Id="rId57" Type="http://schemas.openxmlformats.org/officeDocument/2006/relationships/tags" Target="../tags/tag331.xml"/><Relationship Id="rId10" Type="http://schemas.openxmlformats.org/officeDocument/2006/relationships/tags" Target="../tags/tag284.xml"/><Relationship Id="rId31" Type="http://schemas.openxmlformats.org/officeDocument/2006/relationships/tags" Target="../tags/tag305.xml"/><Relationship Id="rId44" Type="http://schemas.openxmlformats.org/officeDocument/2006/relationships/tags" Target="../tags/tag318.xml"/><Relationship Id="rId52" Type="http://schemas.openxmlformats.org/officeDocument/2006/relationships/tags" Target="../tags/tag326.xml"/><Relationship Id="rId60" Type="http://schemas.openxmlformats.org/officeDocument/2006/relationships/tags" Target="../tags/tag334.xml"/><Relationship Id="rId65" Type="http://schemas.openxmlformats.org/officeDocument/2006/relationships/tags" Target="../tags/tag339.xml"/><Relationship Id="rId73" Type="http://schemas.openxmlformats.org/officeDocument/2006/relationships/tags" Target="../tags/tag347.xml"/><Relationship Id="rId78" Type="http://schemas.openxmlformats.org/officeDocument/2006/relationships/tags" Target="../tags/tag352.xml"/><Relationship Id="rId81" Type="http://schemas.openxmlformats.org/officeDocument/2006/relationships/tags" Target="../tags/tag355.xml"/><Relationship Id="rId86" Type="http://schemas.openxmlformats.org/officeDocument/2006/relationships/tags" Target="../tags/tag360.xml"/><Relationship Id="rId94" Type="http://schemas.openxmlformats.org/officeDocument/2006/relationships/tags" Target="../tags/tag368.xml"/><Relationship Id="rId99" Type="http://schemas.openxmlformats.org/officeDocument/2006/relationships/tags" Target="../tags/tag373.xml"/><Relationship Id="rId101" Type="http://schemas.openxmlformats.org/officeDocument/2006/relationships/tags" Target="../tags/tag375.xml"/><Relationship Id="rId4" Type="http://schemas.openxmlformats.org/officeDocument/2006/relationships/tags" Target="../tags/tag278.xml"/><Relationship Id="rId9" Type="http://schemas.openxmlformats.org/officeDocument/2006/relationships/tags" Target="../tags/tag283.xml"/><Relationship Id="rId13" Type="http://schemas.openxmlformats.org/officeDocument/2006/relationships/tags" Target="../tags/tag287.xml"/><Relationship Id="rId18" Type="http://schemas.openxmlformats.org/officeDocument/2006/relationships/tags" Target="../tags/tag292.xml"/><Relationship Id="rId39" Type="http://schemas.openxmlformats.org/officeDocument/2006/relationships/tags" Target="../tags/tag313.xml"/><Relationship Id="rId34" Type="http://schemas.openxmlformats.org/officeDocument/2006/relationships/tags" Target="../tags/tag308.xml"/><Relationship Id="rId50" Type="http://schemas.openxmlformats.org/officeDocument/2006/relationships/tags" Target="../tags/tag324.xml"/><Relationship Id="rId55" Type="http://schemas.openxmlformats.org/officeDocument/2006/relationships/tags" Target="../tags/tag329.xml"/><Relationship Id="rId76" Type="http://schemas.openxmlformats.org/officeDocument/2006/relationships/tags" Target="../tags/tag350.xml"/><Relationship Id="rId97" Type="http://schemas.openxmlformats.org/officeDocument/2006/relationships/tags" Target="../tags/tag371.xml"/><Relationship Id="rId104" Type="http://schemas.openxmlformats.org/officeDocument/2006/relationships/notesSlide" Target="../notesSlides/notesSlide8.xml"/><Relationship Id="rId7" Type="http://schemas.openxmlformats.org/officeDocument/2006/relationships/tags" Target="../tags/tag281.xml"/><Relationship Id="rId71" Type="http://schemas.openxmlformats.org/officeDocument/2006/relationships/tags" Target="../tags/tag345.xml"/><Relationship Id="rId92" Type="http://schemas.openxmlformats.org/officeDocument/2006/relationships/tags" Target="../tags/tag366.xml"/><Relationship Id="rId2" Type="http://schemas.openxmlformats.org/officeDocument/2006/relationships/tags" Target="../tags/tag276.xml"/><Relationship Id="rId29" Type="http://schemas.openxmlformats.org/officeDocument/2006/relationships/tags" Target="../tags/tag303.xml"/><Relationship Id="rId24" Type="http://schemas.openxmlformats.org/officeDocument/2006/relationships/tags" Target="../tags/tag298.xml"/><Relationship Id="rId40" Type="http://schemas.openxmlformats.org/officeDocument/2006/relationships/tags" Target="../tags/tag314.xml"/><Relationship Id="rId45" Type="http://schemas.openxmlformats.org/officeDocument/2006/relationships/tags" Target="../tags/tag319.xml"/><Relationship Id="rId66" Type="http://schemas.openxmlformats.org/officeDocument/2006/relationships/tags" Target="../tags/tag340.xml"/><Relationship Id="rId87" Type="http://schemas.openxmlformats.org/officeDocument/2006/relationships/tags" Target="../tags/tag361.xml"/><Relationship Id="rId61" Type="http://schemas.openxmlformats.org/officeDocument/2006/relationships/tags" Target="../tags/tag335.xml"/><Relationship Id="rId82" Type="http://schemas.openxmlformats.org/officeDocument/2006/relationships/tags" Target="../tags/tag356.xml"/><Relationship Id="rId19" Type="http://schemas.openxmlformats.org/officeDocument/2006/relationships/tags" Target="../tags/tag293.xml"/><Relationship Id="rId14" Type="http://schemas.openxmlformats.org/officeDocument/2006/relationships/tags" Target="../tags/tag288.xml"/><Relationship Id="rId30" Type="http://schemas.openxmlformats.org/officeDocument/2006/relationships/tags" Target="../tags/tag304.xml"/><Relationship Id="rId35" Type="http://schemas.openxmlformats.org/officeDocument/2006/relationships/tags" Target="../tags/tag309.xml"/><Relationship Id="rId56" Type="http://schemas.openxmlformats.org/officeDocument/2006/relationships/tags" Target="../tags/tag330.xml"/><Relationship Id="rId77" Type="http://schemas.openxmlformats.org/officeDocument/2006/relationships/tags" Target="../tags/tag351.xml"/><Relationship Id="rId100" Type="http://schemas.openxmlformats.org/officeDocument/2006/relationships/tags" Target="../tags/tag374.xml"/><Relationship Id="rId8" Type="http://schemas.openxmlformats.org/officeDocument/2006/relationships/tags" Target="../tags/tag282.xml"/><Relationship Id="rId51" Type="http://schemas.openxmlformats.org/officeDocument/2006/relationships/tags" Target="../tags/tag325.xml"/><Relationship Id="rId72" Type="http://schemas.openxmlformats.org/officeDocument/2006/relationships/tags" Target="../tags/tag346.xml"/><Relationship Id="rId93" Type="http://schemas.openxmlformats.org/officeDocument/2006/relationships/tags" Target="../tags/tag367.xml"/><Relationship Id="rId98" Type="http://schemas.openxmlformats.org/officeDocument/2006/relationships/tags" Target="../tags/tag372.xml"/><Relationship Id="rId3" Type="http://schemas.openxmlformats.org/officeDocument/2006/relationships/tags" Target="../tags/tag27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379.xml"/><Relationship Id="rId7" Type="http://schemas.openxmlformats.org/officeDocument/2006/relationships/image" Target="../media/image21.png"/><Relationship Id="rId2" Type="http://schemas.openxmlformats.org/officeDocument/2006/relationships/tags" Target="../tags/tag378.xml"/><Relationship Id="rId1" Type="http://schemas.openxmlformats.org/officeDocument/2006/relationships/tags" Target="../tags/tag37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81.xml"/><Relationship Id="rId4" Type="http://schemas.openxmlformats.org/officeDocument/2006/relationships/tags" Target="../tags/tag38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389.xml"/><Relationship Id="rId13" Type="http://schemas.openxmlformats.org/officeDocument/2006/relationships/tags" Target="../tags/tag394.xml"/><Relationship Id="rId3" Type="http://schemas.openxmlformats.org/officeDocument/2006/relationships/tags" Target="../tags/tag384.xml"/><Relationship Id="rId7" Type="http://schemas.openxmlformats.org/officeDocument/2006/relationships/tags" Target="../tags/tag388.xml"/><Relationship Id="rId12" Type="http://schemas.openxmlformats.org/officeDocument/2006/relationships/tags" Target="../tags/tag393.xml"/><Relationship Id="rId17" Type="http://schemas.openxmlformats.org/officeDocument/2006/relationships/image" Target="../media/image22.png"/><Relationship Id="rId2" Type="http://schemas.openxmlformats.org/officeDocument/2006/relationships/tags" Target="../tags/tag383.xml"/><Relationship Id="rId16" Type="http://schemas.openxmlformats.org/officeDocument/2006/relationships/image" Target="../media/image21.png"/><Relationship Id="rId1" Type="http://schemas.openxmlformats.org/officeDocument/2006/relationships/tags" Target="../tags/tag382.xml"/><Relationship Id="rId6" Type="http://schemas.openxmlformats.org/officeDocument/2006/relationships/tags" Target="../tags/tag387.xml"/><Relationship Id="rId11" Type="http://schemas.openxmlformats.org/officeDocument/2006/relationships/tags" Target="../tags/tag392.xml"/><Relationship Id="rId5" Type="http://schemas.openxmlformats.org/officeDocument/2006/relationships/tags" Target="../tags/tag386.xml"/><Relationship Id="rId15" Type="http://schemas.openxmlformats.org/officeDocument/2006/relationships/notesSlide" Target="../notesSlides/notesSlide9.xml"/><Relationship Id="rId10" Type="http://schemas.openxmlformats.org/officeDocument/2006/relationships/tags" Target="../tags/tag391.xml"/><Relationship Id="rId4" Type="http://schemas.openxmlformats.org/officeDocument/2006/relationships/tags" Target="../tags/tag385.xml"/><Relationship Id="rId9" Type="http://schemas.openxmlformats.org/officeDocument/2006/relationships/tags" Target="../tags/tag390.xml"/><Relationship Id="rId1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tags" Target="../tags/tag397.xml"/><Relationship Id="rId7" Type="http://schemas.openxmlformats.org/officeDocument/2006/relationships/image" Target="../media/image24.png"/><Relationship Id="rId2" Type="http://schemas.openxmlformats.org/officeDocument/2006/relationships/tags" Target="../tags/tag396.xml"/><Relationship Id="rId1" Type="http://schemas.openxmlformats.org/officeDocument/2006/relationships/tags" Target="../tags/tag395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9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51pptmoban.com/zt/wangpaiPjihua/" TargetMode="Externa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1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tags" Target="../tags/tag34.xml"/><Relationship Id="rId21" Type="http://schemas.openxmlformats.org/officeDocument/2006/relationships/tags" Target="../tags/tag29.xml"/><Relationship Id="rId42" Type="http://schemas.openxmlformats.org/officeDocument/2006/relationships/tags" Target="../tags/tag50.xml"/><Relationship Id="rId47" Type="http://schemas.openxmlformats.org/officeDocument/2006/relationships/tags" Target="../tags/tag55.xml"/><Relationship Id="rId63" Type="http://schemas.openxmlformats.org/officeDocument/2006/relationships/tags" Target="../tags/tag71.xml"/><Relationship Id="rId68" Type="http://schemas.openxmlformats.org/officeDocument/2006/relationships/tags" Target="../tags/tag76.xml"/><Relationship Id="rId84" Type="http://schemas.openxmlformats.org/officeDocument/2006/relationships/tags" Target="../tags/tag92.xml"/><Relationship Id="rId89" Type="http://schemas.openxmlformats.org/officeDocument/2006/relationships/tags" Target="../tags/tag97.xml"/><Relationship Id="rId112" Type="http://schemas.openxmlformats.org/officeDocument/2006/relationships/tags" Target="../tags/tag120.xml"/><Relationship Id="rId16" Type="http://schemas.openxmlformats.org/officeDocument/2006/relationships/tags" Target="../tags/tag24.xml"/><Relationship Id="rId107" Type="http://schemas.openxmlformats.org/officeDocument/2006/relationships/tags" Target="../tags/tag115.xml"/><Relationship Id="rId11" Type="http://schemas.openxmlformats.org/officeDocument/2006/relationships/tags" Target="../tags/tag19.xml"/><Relationship Id="rId32" Type="http://schemas.openxmlformats.org/officeDocument/2006/relationships/tags" Target="../tags/tag40.xml"/><Relationship Id="rId37" Type="http://schemas.openxmlformats.org/officeDocument/2006/relationships/tags" Target="../tags/tag45.xml"/><Relationship Id="rId53" Type="http://schemas.openxmlformats.org/officeDocument/2006/relationships/tags" Target="../tags/tag61.xml"/><Relationship Id="rId58" Type="http://schemas.openxmlformats.org/officeDocument/2006/relationships/tags" Target="../tags/tag66.xml"/><Relationship Id="rId74" Type="http://schemas.openxmlformats.org/officeDocument/2006/relationships/tags" Target="../tags/tag82.xml"/><Relationship Id="rId79" Type="http://schemas.openxmlformats.org/officeDocument/2006/relationships/tags" Target="../tags/tag87.xml"/><Relationship Id="rId102" Type="http://schemas.openxmlformats.org/officeDocument/2006/relationships/tags" Target="../tags/tag110.xml"/><Relationship Id="rId5" Type="http://schemas.openxmlformats.org/officeDocument/2006/relationships/tags" Target="../tags/tag13.xml"/><Relationship Id="rId90" Type="http://schemas.openxmlformats.org/officeDocument/2006/relationships/tags" Target="../tags/tag98.xml"/><Relationship Id="rId95" Type="http://schemas.openxmlformats.org/officeDocument/2006/relationships/tags" Target="../tags/tag103.xml"/><Relationship Id="rId22" Type="http://schemas.openxmlformats.org/officeDocument/2006/relationships/tags" Target="../tags/tag30.xml"/><Relationship Id="rId27" Type="http://schemas.openxmlformats.org/officeDocument/2006/relationships/tags" Target="../tags/tag35.xml"/><Relationship Id="rId43" Type="http://schemas.openxmlformats.org/officeDocument/2006/relationships/tags" Target="../tags/tag51.xml"/><Relationship Id="rId48" Type="http://schemas.openxmlformats.org/officeDocument/2006/relationships/tags" Target="../tags/tag56.xml"/><Relationship Id="rId64" Type="http://schemas.openxmlformats.org/officeDocument/2006/relationships/tags" Target="../tags/tag72.xml"/><Relationship Id="rId69" Type="http://schemas.openxmlformats.org/officeDocument/2006/relationships/tags" Target="../tags/tag77.xml"/><Relationship Id="rId113" Type="http://schemas.openxmlformats.org/officeDocument/2006/relationships/slideLayout" Target="../slideLayouts/slideLayout1.xml"/><Relationship Id="rId80" Type="http://schemas.openxmlformats.org/officeDocument/2006/relationships/tags" Target="../tags/tag88.xml"/><Relationship Id="rId85" Type="http://schemas.openxmlformats.org/officeDocument/2006/relationships/tags" Target="../tags/tag93.xml"/><Relationship Id="rId12" Type="http://schemas.openxmlformats.org/officeDocument/2006/relationships/tags" Target="../tags/tag20.xml"/><Relationship Id="rId17" Type="http://schemas.openxmlformats.org/officeDocument/2006/relationships/tags" Target="../tags/tag25.xml"/><Relationship Id="rId33" Type="http://schemas.openxmlformats.org/officeDocument/2006/relationships/tags" Target="../tags/tag41.xml"/><Relationship Id="rId38" Type="http://schemas.openxmlformats.org/officeDocument/2006/relationships/tags" Target="../tags/tag46.xml"/><Relationship Id="rId59" Type="http://schemas.openxmlformats.org/officeDocument/2006/relationships/tags" Target="../tags/tag67.xml"/><Relationship Id="rId103" Type="http://schemas.openxmlformats.org/officeDocument/2006/relationships/tags" Target="../tags/tag111.xml"/><Relationship Id="rId108" Type="http://schemas.openxmlformats.org/officeDocument/2006/relationships/tags" Target="../tags/tag116.xml"/><Relationship Id="rId54" Type="http://schemas.openxmlformats.org/officeDocument/2006/relationships/tags" Target="../tags/tag62.xml"/><Relationship Id="rId70" Type="http://schemas.openxmlformats.org/officeDocument/2006/relationships/tags" Target="../tags/tag78.xml"/><Relationship Id="rId75" Type="http://schemas.openxmlformats.org/officeDocument/2006/relationships/tags" Target="../tags/tag83.xml"/><Relationship Id="rId91" Type="http://schemas.openxmlformats.org/officeDocument/2006/relationships/tags" Target="../tags/tag99.xml"/><Relationship Id="rId96" Type="http://schemas.openxmlformats.org/officeDocument/2006/relationships/tags" Target="../tags/tag104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5" Type="http://schemas.openxmlformats.org/officeDocument/2006/relationships/tags" Target="../tags/tag23.xml"/><Relationship Id="rId23" Type="http://schemas.openxmlformats.org/officeDocument/2006/relationships/tags" Target="../tags/tag31.xml"/><Relationship Id="rId28" Type="http://schemas.openxmlformats.org/officeDocument/2006/relationships/tags" Target="../tags/tag36.xml"/><Relationship Id="rId36" Type="http://schemas.openxmlformats.org/officeDocument/2006/relationships/tags" Target="../tags/tag44.xml"/><Relationship Id="rId49" Type="http://schemas.openxmlformats.org/officeDocument/2006/relationships/tags" Target="../tags/tag57.xml"/><Relationship Id="rId57" Type="http://schemas.openxmlformats.org/officeDocument/2006/relationships/tags" Target="../tags/tag65.xml"/><Relationship Id="rId106" Type="http://schemas.openxmlformats.org/officeDocument/2006/relationships/tags" Target="../tags/tag114.xml"/><Relationship Id="rId10" Type="http://schemas.openxmlformats.org/officeDocument/2006/relationships/tags" Target="../tags/tag18.xml"/><Relationship Id="rId31" Type="http://schemas.openxmlformats.org/officeDocument/2006/relationships/tags" Target="../tags/tag39.xml"/><Relationship Id="rId44" Type="http://schemas.openxmlformats.org/officeDocument/2006/relationships/tags" Target="../tags/tag52.xml"/><Relationship Id="rId52" Type="http://schemas.openxmlformats.org/officeDocument/2006/relationships/tags" Target="../tags/tag60.xml"/><Relationship Id="rId60" Type="http://schemas.openxmlformats.org/officeDocument/2006/relationships/tags" Target="../tags/tag68.xml"/><Relationship Id="rId65" Type="http://schemas.openxmlformats.org/officeDocument/2006/relationships/tags" Target="../tags/tag73.xml"/><Relationship Id="rId73" Type="http://schemas.openxmlformats.org/officeDocument/2006/relationships/tags" Target="../tags/tag81.xml"/><Relationship Id="rId78" Type="http://schemas.openxmlformats.org/officeDocument/2006/relationships/tags" Target="../tags/tag86.xml"/><Relationship Id="rId81" Type="http://schemas.openxmlformats.org/officeDocument/2006/relationships/tags" Target="../tags/tag89.xml"/><Relationship Id="rId86" Type="http://schemas.openxmlformats.org/officeDocument/2006/relationships/tags" Target="../tags/tag94.xml"/><Relationship Id="rId94" Type="http://schemas.openxmlformats.org/officeDocument/2006/relationships/tags" Target="../tags/tag102.xml"/><Relationship Id="rId99" Type="http://schemas.openxmlformats.org/officeDocument/2006/relationships/tags" Target="../tags/tag107.xml"/><Relationship Id="rId101" Type="http://schemas.openxmlformats.org/officeDocument/2006/relationships/tags" Target="../tags/tag109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3" Type="http://schemas.openxmlformats.org/officeDocument/2006/relationships/tags" Target="../tags/tag21.xml"/><Relationship Id="rId18" Type="http://schemas.openxmlformats.org/officeDocument/2006/relationships/tags" Target="../tags/tag26.xml"/><Relationship Id="rId39" Type="http://schemas.openxmlformats.org/officeDocument/2006/relationships/tags" Target="../tags/tag47.xml"/><Relationship Id="rId109" Type="http://schemas.openxmlformats.org/officeDocument/2006/relationships/tags" Target="../tags/tag117.xml"/><Relationship Id="rId34" Type="http://schemas.openxmlformats.org/officeDocument/2006/relationships/tags" Target="../tags/tag42.xml"/><Relationship Id="rId50" Type="http://schemas.openxmlformats.org/officeDocument/2006/relationships/tags" Target="../tags/tag58.xml"/><Relationship Id="rId55" Type="http://schemas.openxmlformats.org/officeDocument/2006/relationships/tags" Target="../tags/tag63.xml"/><Relationship Id="rId76" Type="http://schemas.openxmlformats.org/officeDocument/2006/relationships/tags" Target="../tags/tag84.xml"/><Relationship Id="rId97" Type="http://schemas.openxmlformats.org/officeDocument/2006/relationships/tags" Target="../tags/tag105.xml"/><Relationship Id="rId104" Type="http://schemas.openxmlformats.org/officeDocument/2006/relationships/tags" Target="../tags/tag112.xml"/><Relationship Id="rId7" Type="http://schemas.openxmlformats.org/officeDocument/2006/relationships/tags" Target="../tags/tag15.xml"/><Relationship Id="rId71" Type="http://schemas.openxmlformats.org/officeDocument/2006/relationships/tags" Target="../tags/tag79.xml"/><Relationship Id="rId92" Type="http://schemas.openxmlformats.org/officeDocument/2006/relationships/tags" Target="../tags/tag100.xml"/><Relationship Id="rId2" Type="http://schemas.openxmlformats.org/officeDocument/2006/relationships/tags" Target="../tags/tag10.xml"/><Relationship Id="rId29" Type="http://schemas.openxmlformats.org/officeDocument/2006/relationships/tags" Target="../tags/tag37.xml"/><Relationship Id="rId24" Type="http://schemas.openxmlformats.org/officeDocument/2006/relationships/tags" Target="../tags/tag32.xml"/><Relationship Id="rId40" Type="http://schemas.openxmlformats.org/officeDocument/2006/relationships/tags" Target="../tags/tag48.xml"/><Relationship Id="rId45" Type="http://schemas.openxmlformats.org/officeDocument/2006/relationships/tags" Target="../tags/tag53.xml"/><Relationship Id="rId66" Type="http://schemas.openxmlformats.org/officeDocument/2006/relationships/tags" Target="../tags/tag74.xml"/><Relationship Id="rId87" Type="http://schemas.openxmlformats.org/officeDocument/2006/relationships/tags" Target="../tags/tag95.xml"/><Relationship Id="rId110" Type="http://schemas.openxmlformats.org/officeDocument/2006/relationships/tags" Target="../tags/tag118.xml"/><Relationship Id="rId61" Type="http://schemas.openxmlformats.org/officeDocument/2006/relationships/tags" Target="../tags/tag69.xml"/><Relationship Id="rId82" Type="http://schemas.openxmlformats.org/officeDocument/2006/relationships/tags" Target="../tags/tag90.xml"/><Relationship Id="rId19" Type="http://schemas.openxmlformats.org/officeDocument/2006/relationships/tags" Target="../tags/tag27.xml"/><Relationship Id="rId14" Type="http://schemas.openxmlformats.org/officeDocument/2006/relationships/tags" Target="../tags/tag22.xml"/><Relationship Id="rId30" Type="http://schemas.openxmlformats.org/officeDocument/2006/relationships/tags" Target="../tags/tag38.xml"/><Relationship Id="rId35" Type="http://schemas.openxmlformats.org/officeDocument/2006/relationships/tags" Target="../tags/tag43.xml"/><Relationship Id="rId56" Type="http://schemas.openxmlformats.org/officeDocument/2006/relationships/tags" Target="../tags/tag64.xml"/><Relationship Id="rId77" Type="http://schemas.openxmlformats.org/officeDocument/2006/relationships/tags" Target="../tags/tag85.xml"/><Relationship Id="rId100" Type="http://schemas.openxmlformats.org/officeDocument/2006/relationships/tags" Target="../tags/tag108.xml"/><Relationship Id="rId105" Type="http://schemas.openxmlformats.org/officeDocument/2006/relationships/tags" Target="../tags/tag113.xml"/><Relationship Id="rId8" Type="http://schemas.openxmlformats.org/officeDocument/2006/relationships/tags" Target="../tags/tag16.xml"/><Relationship Id="rId51" Type="http://schemas.openxmlformats.org/officeDocument/2006/relationships/tags" Target="../tags/tag59.xml"/><Relationship Id="rId72" Type="http://schemas.openxmlformats.org/officeDocument/2006/relationships/tags" Target="../tags/tag80.xml"/><Relationship Id="rId93" Type="http://schemas.openxmlformats.org/officeDocument/2006/relationships/tags" Target="../tags/tag101.xml"/><Relationship Id="rId98" Type="http://schemas.openxmlformats.org/officeDocument/2006/relationships/tags" Target="../tags/tag106.xml"/><Relationship Id="rId3" Type="http://schemas.openxmlformats.org/officeDocument/2006/relationships/tags" Target="../tags/tag11.xml"/><Relationship Id="rId25" Type="http://schemas.openxmlformats.org/officeDocument/2006/relationships/tags" Target="../tags/tag33.xml"/><Relationship Id="rId46" Type="http://schemas.openxmlformats.org/officeDocument/2006/relationships/tags" Target="../tags/tag54.xml"/><Relationship Id="rId67" Type="http://schemas.openxmlformats.org/officeDocument/2006/relationships/tags" Target="../tags/tag75.xml"/><Relationship Id="rId20" Type="http://schemas.openxmlformats.org/officeDocument/2006/relationships/tags" Target="../tags/tag28.xml"/><Relationship Id="rId41" Type="http://schemas.openxmlformats.org/officeDocument/2006/relationships/tags" Target="../tags/tag49.xml"/><Relationship Id="rId62" Type="http://schemas.openxmlformats.org/officeDocument/2006/relationships/tags" Target="../tags/tag70.xml"/><Relationship Id="rId83" Type="http://schemas.openxmlformats.org/officeDocument/2006/relationships/tags" Target="../tags/tag91.xml"/><Relationship Id="rId88" Type="http://schemas.openxmlformats.org/officeDocument/2006/relationships/tags" Target="../tags/tag96.xml"/><Relationship Id="rId111" Type="http://schemas.openxmlformats.org/officeDocument/2006/relationships/tags" Target="../tags/tag1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23.xml"/><Relationship Id="rId7" Type="http://schemas.openxmlformats.org/officeDocument/2006/relationships/image" Target="../media/image21.png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25.xml"/><Relationship Id="rId4" Type="http://schemas.openxmlformats.org/officeDocument/2006/relationships/tags" Target="../tags/tag124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tags" Target="../tags/tag151.xml"/><Relationship Id="rId21" Type="http://schemas.openxmlformats.org/officeDocument/2006/relationships/tags" Target="../tags/tag146.xml"/><Relationship Id="rId42" Type="http://schemas.openxmlformats.org/officeDocument/2006/relationships/tags" Target="../tags/tag167.xml"/><Relationship Id="rId47" Type="http://schemas.openxmlformats.org/officeDocument/2006/relationships/tags" Target="../tags/tag172.xml"/><Relationship Id="rId63" Type="http://schemas.openxmlformats.org/officeDocument/2006/relationships/tags" Target="../tags/tag188.xml"/><Relationship Id="rId68" Type="http://schemas.openxmlformats.org/officeDocument/2006/relationships/tags" Target="../tags/tag193.xml"/><Relationship Id="rId84" Type="http://schemas.openxmlformats.org/officeDocument/2006/relationships/tags" Target="../tags/tag209.xml"/><Relationship Id="rId89" Type="http://schemas.openxmlformats.org/officeDocument/2006/relationships/tags" Target="../tags/tag214.xml"/><Relationship Id="rId16" Type="http://schemas.openxmlformats.org/officeDocument/2006/relationships/tags" Target="../tags/tag141.xml"/><Relationship Id="rId11" Type="http://schemas.openxmlformats.org/officeDocument/2006/relationships/tags" Target="../tags/tag136.xml"/><Relationship Id="rId32" Type="http://schemas.openxmlformats.org/officeDocument/2006/relationships/tags" Target="../tags/tag157.xml"/><Relationship Id="rId37" Type="http://schemas.openxmlformats.org/officeDocument/2006/relationships/tags" Target="../tags/tag162.xml"/><Relationship Id="rId53" Type="http://schemas.openxmlformats.org/officeDocument/2006/relationships/tags" Target="../tags/tag178.xml"/><Relationship Id="rId58" Type="http://schemas.openxmlformats.org/officeDocument/2006/relationships/tags" Target="../tags/tag183.xml"/><Relationship Id="rId74" Type="http://schemas.openxmlformats.org/officeDocument/2006/relationships/tags" Target="../tags/tag199.xml"/><Relationship Id="rId79" Type="http://schemas.openxmlformats.org/officeDocument/2006/relationships/tags" Target="../tags/tag204.xml"/><Relationship Id="rId102" Type="http://schemas.openxmlformats.org/officeDocument/2006/relationships/tags" Target="../tags/tag227.xml"/><Relationship Id="rId5" Type="http://schemas.openxmlformats.org/officeDocument/2006/relationships/tags" Target="../tags/tag130.xml"/><Relationship Id="rId90" Type="http://schemas.openxmlformats.org/officeDocument/2006/relationships/tags" Target="../tags/tag215.xml"/><Relationship Id="rId95" Type="http://schemas.openxmlformats.org/officeDocument/2006/relationships/tags" Target="../tags/tag220.xml"/><Relationship Id="rId22" Type="http://schemas.openxmlformats.org/officeDocument/2006/relationships/tags" Target="../tags/tag147.xml"/><Relationship Id="rId27" Type="http://schemas.openxmlformats.org/officeDocument/2006/relationships/tags" Target="../tags/tag152.xml"/><Relationship Id="rId43" Type="http://schemas.openxmlformats.org/officeDocument/2006/relationships/tags" Target="../tags/tag168.xml"/><Relationship Id="rId48" Type="http://schemas.openxmlformats.org/officeDocument/2006/relationships/tags" Target="../tags/tag173.xml"/><Relationship Id="rId64" Type="http://schemas.openxmlformats.org/officeDocument/2006/relationships/tags" Target="../tags/tag189.xml"/><Relationship Id="rId69" Type="http://schemas.openxmlformats.org/officeDocument/2006/relationships/tags" Target="../tags/tag194.xml"/><Relationship Id="rId80" Type="http://schemas.openxmlformats.org/officeDocument/2006/relationships/tags" Target="../tags/tag205.xml"/><Relationship Id="rId85" Type="http://schemas.openxmlformats.org/officeDocument/2006/relationships/tags" Target="../tags/tag210.xml"/><Relationship Id="rId12" Type="http://schemas.openxmlformats.org/officeDocument/2006/relationships/tags" Target="../tags/tag137.xml"/><Relationship Id="rId17" Type="http://schemas.openxmlformats.org/officeDocument/2006/relationships/tags" Target="../tags/tag142.xml"/><Relationship Id="rId25" Type="http://schemas.openxmlformats.org/officeDocument/2006/relationships/tags" Target="../tags/tag150.xml"/><Relationship Id="rId33" Type="http://schemas.openxmlformats.org/officeDocument/2006/relationships/tags" Target="../tags/tag158.xml"/><Relationship Id="rId38" Type="http://schemas.openxmlformats.org/officeDocument/2006/relationships/tags" Target="../tags/tag163.xml"/><Relationship Id="rId46" Type="http://schemas.openxmlformats.org/officeDocument/2006/relationships/tags" Target="../tags/tag171.xml"/><Relationship Id="rId59" Type="http://schemas.openxmlformats.org/officeDocument/2006/relationships/tags" Target="../tags/tag184.xml"/><Relationship Id="rId67" Type="http://schemas.openxmlformats.org/officeDocument/2006/relationships/tags" Target="../tags/tag192.xml"/><Relationship Id="rId103" Type="http://schemas.openxmlformats.org/officeDocument/2006/relationships/tags" Target="../tags/tag228.xml"/><Relationship Id="rId20" Type="http://schemas.openxmlformats.org/officeDocument/2006/relationships/tags" Target="../tags/tag145.xml"/><Relationship Id="rId41" Type="http://schemas.openxmlformats.org/officeDocument/2006/relationships/tags" Target="../tags/tag166.xml"/><Relationship Id="rId54" Type="http://schemas.openxmlformats.org/officeDocument/2006/relationships/tags" Target="../tags/tag179.xml"/><Relationship Id="rId62" Type="http://schemas.openxmlformats.org/officeDocument/2006/relationships/tags" Target="../tags/tag187.xml"/><Relationship Id="rId70" Type="http://schemas.openxmlformats.org/officeDocument/2006/relationships/tags" Target="../tags/tag195.xml"/><Relationship Id="rId75" Type="http://schemas.openxmlformats.org/officeDocument/2006/relationships/tags" Target="../tags/tag200.xml"/><Relationship Id="rId83" Type="http://schemas.openxmlformats.org/officeDocument/2006/relationships/tags" Target="../tags/tag208.xml"/><Relationship Id="rId88" Type="http://schemas.openxmlformats.org/officeDocument/2006/relationships/tags" Target="../tags/tag213.xml"/><Relationship Id="rId91" Type="http://schemas.openxmlformats.org/officeDocument/2006/relationships/tags" Target="../tags/tag216.xml"/><Relationship Id="rId96" Type="http://schemas.openxmlformats.org/officeDocument/2006/relationships/tags" Target="../tags/tag221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5" Type="http://schemas.openxmlformats.org/officeDocument/2006/relationships/tags" Target="../tags/tag140.xml"/><Relationship Id="rId23" Type="http://schemas.openxmlformats.org/officeDocument/2006/relationships/tags" Target="../tags/tag148.xml"/><Relationship Id="rId28" Type="http://schemas.openxmlformats.org/officeDocument/2006/relationships/tags" Target="../tags/tag153.xml"/><Relationship Id="rId36" Type="http://schemas.openxmlformats.org/officeDocument/2006/relationships/tags" Target="../tags/tag161.xml"/><Relationship Id="rId49" Type="http://schemas.openxmlformats.org/officeDocument/2006/relationships/tags" Target="../tags/tag174.xml"/><Relationship Id="rId57" Type="http://schemas.openxmlformats.org/officeDocument/2006/relationships/tags" Target="../tags/tag182.xml"/><Relationship Id="rId10" Type="http://schemas.openxmlformats.org/officeDocument/2006/relationships/tags" Target="../tags/tag135.xml"/><Relationship Id="rId31" Type="http://schemas.openxmlformats.org/officeDocument/2006/relationships/tags" Target="../tags/tag156.xml"/><Relationship Id="rId44" Type="http://schemas.openxmlformats.org/officeDocument/2006/relationships/tags" Target="../tags/tag169.xml"/><Relationship Id="rId52" Type="http://schemas.openxmlformats.org/officeDocument/2006/relationships/tags" Target="../tags/tag177.xml"/><Relationship Id="rId60" Type="http://schemas.openxmlformats.org/officeDocument/2006/relationships/tags" Target="../tags/tag185.xml"/><Relationship Id="rId65" Type="http://schemas.openxmlformats.org/officeDocument/2006/relationships/tags" Target="../tags/tag190.xml"/><Relationship Id="rId73" Type="http://schemas.openxmlformats.org/officeDocument/2006/relationships/tags" Target="../tags/tag198.xml"/><Relationship Id="rId78" Type="http://schemas.openxmlformats.org/officeDocument/2006/relationships/tags" Target="../tags/tag203.xml"/><Relationship Id="rId81" Type="http://schemas.openxmlformats.org/officeDocument/2006/relationships/tags" Target="../tags/tag206.xml"/><Relationship Id="rId86" Type="http://schemas.openxmlformats.org/officeDocument/2006/relationships/tags" Target="../tags/tag211.xml"/><Relationship Id="rId94" Type="http://schemas.openxmlformats.org/officeDocument/2006/relationships/tags" Target="../tags/tag219.xml"/><Relationship Id="rId99" Type="http://schemas.openxmlformats.org/officeDocument/2006/relationships/tags" Target="../tags/tag224.xml"/><Relationship Id="rId101" Type="http://schemas.openxmlformats.org/officeDocument/2006/relationships/tags" Target="../tags/tag226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3" Type="http://schemas.openxmlformats.org/officeDocument/2006/relationships/tags" Target="../tags/tag138.xml"/><Relationship Id="rId18" Type="http://schemas.openxmlformats.org/officeDocument/2006/relationships/tags" Target="../tags/tag143.xml"/><Relationship Id="rId39" Type="http://schemas.openxmlformats.org/officeDocument/2006/relationships/tags" Target="../tags/tag164.xml"/><Relationship Id="rId34" Type="http://schemas.openxmlformats.org/officeDocument/2006/relationships/tags" Target="../tags/tag159.xml"/><Relationship Id="rId50" Type="http://schemas.openxmlformats.org/officeDocument/2006/relationships/tags" Target="../tags/tag175.xml"/><Relationship Id="rId55" Type="http://schemas.openxmlformats.org/officeDocument/2006/relationships/tags" Target="../tags/tag180.xml"/><Relationship Id="rId76" Type="http://schemas.openxmlformats.org/officeDocument/2006/relationships/tags" Target="../tags/tag201.xml"/><Relationship Id="rId97" Type="http://schemas.openxmlformats.org/officeDocument/2006/relationships/tags" Target="../tags/tag222.xml"/><Relationship Id="rId104" Type="http://schemas.openxmlformats.org/officeDocument/2006/relationships/slideLayout" Target="../slideLayouts/slideLayout1.xml"/><Relationship Id="rId7" Type="http://schemas.openxmlformats.org/officeDocument/2006/relationships/tags" Target="../tags/tag132.xml"/><Relationship Id="rId71" Type="http://schemas.openxmlformats.org/officeDocument/2006/relationships/tags" Target="../tags/tag196.xml"/><Relationship Id="rId92" Type="http://schemas.openxmlformats.org/officeDocument/2006/relationships/tags" Target="../tags/tag217.xml"/><Relationship Id="rId2" Type="http://schemas.openxmlformats.org/officeDocument/2006/relationships/tags" Target="../tags/tag127.xml"/><Relationship Id="rId29" Type="http://schemas.openxmlformats.org/officeDocument/2006/relationships/tags" Target="../tags/tag154.xml"/><Relationship Id="rId24" Type="http://schemas.openxmlformats.org/officeDocument/2006/relationships/tags" Target="../tags/tag149.xml"/><Relationship Id="rId40" Type="http://schemas.openxmlformats.org/officeDocument/2006/relationships/tags" Target="../tags/tag165.xml"/><Relationship Id="rId45" Type="http://schemas.openxmlformats.org/officeDocument/2006/relationships/tags" Target="../tags/tag170.xml"/><Relationship Id="rId66" Type="http://schemas.openxmlformats.org/officeDocument/2006/relationships/tags" Target="../tags/tag191.xml"/><Relationship Id="rId87" Type="http://schemas.openxmlformats.org/officeDocument/2006/relationships/tags" Target="../tags/tag212.xml"/><Relationship Id="rId61" Type="http://schemas.openxmlformats.org/officeDocument/2006/relationships/tags" Target="../tags/tag186.xml"/><Relationship Id="rId82" Type="http://schemas.openxmlformats.org/officeDocument/2006/relationships/tags" Target="../tags/tag207.xml"/><Relationship Id="rId19" Type="http://schemas.openxmlformats.org/officeDocument/2006/relationships/tags" Target="../tags/tag144.xml"/><Relationship Id="rId14" Type="http://schemas.openxmlformats.org/officeDocument/2006/relationships/tags" Target="../tags/tag139.xml"/><Relationship Id="rId30" Type="http://schemas.openxmlformats.org/officeDocument/2006/relationships/tags" Target="../tags/tag155.xml"/><Relationship Id="rId35" Type="http://schemas.openxmlformats.org/officeDocument/2006/relationships/tags" Target="../tags/tag160.xml"/><Relationship Id="rId56" Type="http://schemas.openxmlformats.org/officeDocument/2006/relationships/tags" Target="../tags/tag181.xml"/><Relationship Id="rId77" Type="http://schemas.openxmlformats.org/officeDocument/2006/relationships/tags" Target="../tags/tag202.xml"/><Relationship Id="rId100" Type="http://schemas.openxmlformats.org/officeDocument/2006/relationships/tags" Target="../tags/tag225.xml"/><Relationship Id="rId8" Type="http://schemas.openxmlformats.org/officeDocument/2006/relationships/tags" Target="../tags/tag133.xml"/><Relationship Id="rId51" Type="http://schemas.openxmlformats.org/officeDocument/2006/relationships/tags" Target="../tags/tag176.xml"/><Relationship Id="rId72" Type="http://schemas.openxmlformats.org/officeDocument/2006/relationships/tags" Target="../tags/tag197.xml"/><Relationship Id="rId93" Type="http://schemas.openxmlformats.org/officeDocument/2006/relationships/tags" Target="../tags/tag218.xml"/><Relationship Id="rId98" Type="http://schemas.openxmlformats.org/officeDocument/2006/relationships/tags" Target="../tags/tag223.xml"/><Relationship Id="rId3" Type="http://schemas.openxmlformats.org/officeDocument/2006/relationships/tags" Target="../tags/tag1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240042A3-B163-4742-ADF2-C554062B00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55" t="1911" r="1655" b="19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69D908CB-FC85-4FEA-BBD5-F2EECCFE67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80E31">
                  <a:alpha val="48000"/>
                </a:srgbClr>
              </a:gs>
              <a:gs pos="97000">
                <a:srgbClr val="080E31"/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xmlns="" id="{704E4D89-C8F5-47FC-BE83-1B0CFDF4EEAC}"/>
              </a:ext>
            </a:extLst>
          </p:cNvPr>
          <p:cNvSpPr/>
          <p:nvPr/>
        </p:nvSpPr>
        <p:spPr>
          <a:xfrm>
            <a:off x="2502708" y="1744825"/>
            <a:ext cx="7186584" cy="23083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7200" b="1" spc="600" dirty="0">
                <a:gradFill>
                  <a:gsLst>
                    <a:gs pos="0">
                      <a:schemeClr val="accent2">
                        <a:lumMod val="20000"/>
                        <a:lumOff val="80000"/>
                      </a:schemeClr>
                    </a:gs>
                    <a:gs pos="58000">
                      <a:schemeClr val="bg1"/>
                    </a:gs>
                    <a:gs pos="27000">
                      <a:schemeClr val="bg1"/>
                    </a:gs>
                    <a:gs pos="73000">
                      <a:schemeClr val="accent2">
                        <a:lumMod val="20000"/>
                        <a:lumOff val="80000"/>
                      </a:schemeClr>
                    </a:gs>
                    <a:gs pos="89000">
                      <a:schemeClr val="bg1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大气简约</a:t>
            </a:r>
            <a:endParaRPr lang="en-US" altLang="zh-CN" sz="7200" b="1" spc="600" dirty="0">
              <a:gradFill>
                <a:gsLst>
                  <a:gs pos="0">
                    <a:schemeClr val="accent2">
                      <a:lumMod val="20000"/>
                      <a:lumOff val="80000"/>
                    </a:schemeClr>
                  </a:gs>
                  <a:gs pos="58000">
                    <a:schemeClr val="bg1"/>
                  </a:gs>
                  <a:gs pos="27000">
                    <a:schemeClr val="bg1"/>
                  </a:gs>
                  <a:gs pos="73000">
                    <a:schemeClr val="accent2">
                      <a:lumMod val="20000"/>
                      <a:lumOff val="80000"/>
                    </a:schemeClr>
                  </a:gs>
                  <a:gs pos="89000">
                    <a:schemeClr val="bg1"/>
                  </a:gs>
                </a:gsLst>
                <a:lin ang="2700000" scaled="0"/>
              </a:gradFill>
              <a:effectLst>
                <a:outerShdw blurRad="215900" dist="190500" dir="2700000" algn="tl">
                  <a:srgbClr val="000000">
                    <a:alpha val="30000"/>
                  </a:srgbClr>
                </a:outerShdw>
              </a:effectLst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  <a:sym typeface="+mn-ea"/>
            </a:endParaRPr>
          </a:p>
          <a:p>
            <a:pPr algn="ctr">
              <a:defRPr/>
            </a:pPr>
            <a:r>
              <a:rPr lang="zh-CN" altLang="en-US" sz="7200" b="1" spc="600" dirty="0">
                <a:gradFill>
                  <a:gsLst>
                    <a:gs pos="0">
                      <a:schemeClr val="accent2">
                        <a:lumMod val="20000"/>
                        <a:lumOff val="80000"/>
                      </a:schemeClr>
                    </a:gs>
                    <a:gs pos="58000">
                      <a:schemeClr val="bg1"/>
                    </a:gs>
                    <a:gs pos="27000">
                      <a:schemeClr val="bg1"/>
                    </a:gs>
                    <a:gs pos="73000">
                      <a:schemeClr val="accent2">
                        <a:lumMod val="20000"/>
                        <a:lumOff val="80000"/>
                      </a:schemeClr>
                    </a:gs>
                    <a:gs pos="89000">
                      <a:schemeClr val="bg1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互联网科技风格</a:t>
            </a:r>
            <a:endParaRPr lang="zh-CN" altLang="en-US" sz="7200" b="1" spc="600" dirty="0">
              <a:gradFill>
                <a:gsLst>
                  <a:gs pos="0">
                    <a:schemeClr val="accent2">
                      <a:lumMod val="20000"/>
                      <a:lumOff val="80000"/>
                    </a:schemeClr>
                  </a:gs>
                  <a:gs pos="58000">
                    <a:schemeClr val="bg1"/>
                  </a:gs>
                  <a:gs pos="27000">
                    <a:schemeClr val="bg1"/>
                  </a:gs>
                  <a:gs pos="73000">
                    <a:schemeClr val="accent2">
                      <a:lumMod val="20000"/>
                      <a:lumOff val="80000"/>
                    </a:schemeClr>
                  </a:gs>
                  <a:gs pos="89000">
                    <a:schemeClr val="bg1"/>
                  </a:gs>
                </a:gsLst>
                <a:lin ang="2700000" scaled="0"/>
              </a:gradFill>
              <a:effectLst>
                <a:outerShdw blurRad="215900" dist="190500" dir="2700000" algn="tl">
                  <a:srgbClr val="000000">
                    <a:alpha val="30000"/>
                  </a:srgbClr>
                </a:outerShdw>
              </a:effectLst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xmlns="" id="{C4ECD224-7FC5-4E2B-89B8-A4BB5F9EE0EE}"/>
              </a:ext>
            </a:extLst>
          </p:cNvPr>
          <p:cNvSpPr/>
          <p:nvPr/>
        </p:nvSpPr>
        <p:spPr>
          <a:xfrm>
            <a:off x="1743701" y="4243251"/>
            <a:ext cx="8704596" cy="419814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xmlns="" id="{1B587020-0558-4F4A-B1D3-9D2E2751A243}"/>
              </a:ext>
            </a:extLst>
          </p:cNvPr>
          <p:cNvSpPr/>
          <p:nvPr/>
        </p:nvSpPr>
        <p:spPr>
          <a:xfrm flipV="1">
            <a:off x="1038482" y="1168452"/>
            <a:ext cx="10115034" cy="487838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4" name="PA-图片 5">
            <a:extLst>
              <a:ext uri="{FF2B5EF4-FFF2-40B4-BE49-F238E27FC236}">
                <a16:creationId xmlns:a16="http://schemas.microsoft.com/office/drawing/2014/main" xmlns="" id="{43F69265-B8D6-4E5B-B249-CF38DD5E0E8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852618" y="2649938"/>
            <a:ext cx="3347041" cy="5270559"/>
          </a:xfrm>
          <a:custGeom>
            <a:avLst/>
            <a:gdLst/>
            <a:ahLst/>
            <a:cxnLst/>
            <a:rect l="0" t="0" r="0" b="0"/>
            <a:pathLst>
              <a:path w="4496707" h="7080929">
                <a:moveTo>
                  <a:pt x="0" y="0"/>
                </a:moveTo>
                <a:lnTo>
                  <a:pt x="4496706" y="0"/>
                </a:lnTo>
                <a:lnTo>
                  <a:pt x="4496706" y="7080928"/>
                </a:lnTo>
                <a:lnTo>
                  <a:pt x="0" y="7080928"/>
                </a:lnTo>
                <a:close/>
              </a:path>
            </a:pathLst>
          </a:custGeom>
          <a:blipFill dpi="0" rotWithShape="1">
            <a:blip r:embed="rId6">
              <a:alphaModFix amt="42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FB07C4F0-B298-40B0-836B-92799976CE23}"/>
              </a:ext>
            </a:extLst>
          </p:cNvPr>
          <p:cNvSpPr/>
          <p:nvPr/>
        </p:nvSpPr>
        <p:spPr>
          <a:xfrm rot="20388759">
            <a:off x="422035" y="-5347676"/>
            <a:ext cx="467057" cy="8280625"/>
          </a:xfrm>
          <a:prstGeom prst="rect">
            <a:avLst/>
          </a:prstGeom>
          <a:gradFill>
            <a:gsLst>
              <a:gs pos="80000">
                <a:srgbClr val="0C83AF">
                  <a:alpha val="0"/>
                </a:srgbClr>
              </a:gs>
              <a:gs pos="2000">
                <a:srgbClr val="0E82B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xmlns="" id="{B361758E-041E-463E-9579-E227A82A742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855" y="353943"/>
            <a:ext cx="1279573" cy="2354132"/>
          </a:xfrm>
          <a:prstGeom prst="rect">
            <a:avLst/>
          </a:prstGeom>
          <a:scene3d>
            <a:camera prst="perspectiveHeroicExtremeRightFacing">
              <a:rot lat="21133232" lon="20470738" rev="883423"/>
            </a:camera>
            <a:lightRig rig="balanced" dir="t"/>
          </a:scene3d>
          <a:sp3d prstMaterial="dkEdge"/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ECFDF79F-FFC0-4D59-BC87-8B07DDBE4534}"/>
              </a:ext>
            </a:extLst>
          </p:cNvPr>
          <p:cNvSpPr/>
          <p:nvPr/>
        </p:nvSpPr>
        <p:spPr>
          <a:xfrm rot="20388759">
            <a:off x="5128837" y="-5284458"/>
            <a:ext cx="468295" cy="8075990"/>
          </a:xfrm>
          <a:prstGeom prst="rect">
            <a:avLst/>
          </a:prstGeom>
          <a:gradFill>
            <a:gsLst>
              <a:gs pos="72000">
                <a:srgbClr val="0C83AF">
                  <a:alpha val="0"/>
                </a:srgbClr>
              </a:gs>
              <a:gs pos="2000">
                <a:srgbClr val="0E82B1">
                  <a:alpha val="84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18F70C84-61E1-458D-B812-3FB9E7080557}"/>
              </a:ext>
            </a:extLst>
          </p:cNvPr>
          <p:cNvSpPr/>
          <p:nvPr/>
        </p:nvSpPr>
        <p:spPr>
          <a:xfrm rot="20388759">
            <a:off x="6153238" y="-5233152"/>
            <a:ext cx="184872" cy="8280625"/>
          </a:xfrm>
          <a:prstGeom prst="rect">
            <a:avLst/>
          </a:prstGeom>
          <a:gradFill>
            <a:gsLst>
              <a:gs pos="80000">
                <a:srgbClr val="0C83AF">
                  <a:alpha val="0"/>
                </a:srgbClr>
              </a:gs>
              <a:gs pos="2000">
                <a:srgbClr val="0E82B1">
                  <a:alpha val="7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xmlns="" id="{8DE15CF4-2958-4D61-89C7-9C0F85D4537F}"/>
              </a:ext>
            </a:extLst>
          </p:cNvPr>
          <p:cNvSpPr/>
          <p:nvPr/>
        </p:nvSpPr>
        <p:spPr>
          <a:xfrm rot="20388759">
            <a:off x="5237972" y="3628832"/>
            <a:ext cx="288535" cy="8280625"/>
          </a:xfrm>
          <a:prstGeom prst="rect">
            <a:avLst/>
          </a:prstGeom>
          <a:gradFill>
            <a:gsLst>
              <a:gs pos="80000">
                <a:srgbClr val="0C83AF">
                  <a:alpha val="0"/>
                </a:srgbClr>
              </a:gs>
              <a:gs pos="2000">
                <a:srgbClr val="0E82B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3487D8FC-B25F-4184-882B-30B56039B3DF}"/>
              </a:ext>
            </a:extLst>
          </p:cNvPr>
          <p:cNvSpPr/>
          <p:nvPr/>
        </p:nvSpPr>
        <p:spPr>
          <a:xfrm rot="20388759">
            <a:off x="11409629" y="3402188"/>
            <a:ext cx="254509" cy="8280625"/>
          </a:xfrm>
          <a:prstGeom prst="rect">
            <a:avLst/>
          </a:prstGeom>
          <a:gradFill>
            <a:gsLst>
              <a:gs pos="80000">
                <a:srgbClr val="0C83AF">
                  <a:alpha val="0"/>
                </a:srgbClr>
              </a:gs>
              <a:gs pos="2000">
                <a:srgbClr val="0E82B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" name="PA-图片 19">
            <a:extLst>
              <a:ext uri="{FF2B5EF4-FFF2-40B4-BE49-F238E27FC236}">
                <a16:creationId xmlns:a16="http://schemas.microsoft.com/office/drawing/2014/main" xmlns="" id="{277823A7-B571-4E08-9BEB-70B4C0BC0A3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20759047">
            <a:off x="9798530" y="2350113"/>
            <a:ext cx="862787" cy="2157771"/>
          </a:xfrm>
          <a:custGeom>
            <a:avLst/>
            <a:gdLst/>
            <a:ahLst/>
            <a:cxnLst/>
            <a:rect l="0" t="0" r="0" b="0"/>
            <a:pathLst>
              <a:path w="1915494" h="3524083">
                <a:moveTo>
                  <a:pt x="0" y="0"/>
                </a:moveTo>
                <a:lnTo>
                  <a:pt x="1915493" y="0"/>
                </a:lnTo>
                <a:lnTo>
                  <a:pt x="1915493" y="3524082"/>
                </a:lnTo>
                <a:lnTo>
                  <a:pt x="0" y="3524082"/>
                </a:lnTo>
                <a:close/>
              </a:path>
            </a:pathLst>
          </a:custGeom>
          <a:blipFill dpi="0" rotWithShape="1">
            <a:blip r:embed="rId8">
              <a:alphaModFix amt="43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PA-图片 11">
            <a:extLst>
              <a:ext uri="{FF2B5EF4-FFF2-40B4-BE49-F238E27FC236}">
                <a16:creationId xmlns:a16="http://schemas.microsoft.com/office/drawing/2014/main" xmlns="" id="{37E81EDA-CD07-4CA2-873B-6652AFF94F0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671562" y="-2739328"/>
            <a:ext cx="2520438" cy="5232836"/>
          </a:xfrm>
          <a:custGeom>
            <a:avLst/>
            <a:gdLst/>
            <a:ahLst/>
            <a:cxnLst/>
            <a:rect l="0" t="0" r="0" b="0"/>
            <a:pathLst>
              <a:path w="2727095" h="7991030">
                <a:moveTo>
                  <a:pt x="0" y="0"/>
                </a:moveTo>
                <a:lnTo>
                  <a:pt x="2727094" y="0"/>
                </a:lnTo>
                <a:lnTo>
                  <a:pt x="2727094" y="7991029"/>
                </a:lnTo>
                <a:lnTo>
                  <a:pt x="0" y="7991029"/>
                </a:lnTo>
                <a:close/>
              </a:path>
            </a:pathLst>
          </a:custGeom>
          <a:blipFill dpi="0" rotWithShape="1">
            <a:blip r:embed="rId9">
              <a:alphaModFix amt="33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FF3BA809-5247-4B1E-8D72-91566D06FD8F}"/>
              </a:ext>
            </a:extLst>
          </p:cNvPr>
          <p:cNvSpPr txBox="1"/>
          <p:nvPr/>
        </p:nvSpPr>
        <p:spPr>
          <a:xfrm>
            <a:off x="4778042" y="5611360"/>
            <a:ext cx="263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chemeClr val="bg1"/>
                </a:solidFill>
                <a:latin typeface="+mn-ea"/>
              </a:rPr>
              <a:t>汇报人：爱迪鹅</a:t>
            </a:r>
          </a:p>
        </p:txBody>
      </p:sp>
    </p:spTree>
    <p:extLst>
      <p:ext uri="{BB962C8B-B14F-4D97-AF65-F5344CB8AC3E}">
        <p14:creationId xmlns:p14="http://schemas.microsoft.com/office/powerpoint/2010/main" val="1002293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89022BD2-CC9C-4595-A5F4-796CA944AFFD}"/>
              </a:ext>
            </a:extLst>
          </p:cNvPr>
          <p:cNvGrpSpPr/>
          <p:nvPr/>
        </p:nvGrpSpPr>
        <p:grpSpPr>
          <a:xfrm>
            <a:off x="1382115" y="1474110"/>
            <a:ext cx="1985469" cy="2303144"/>
            <a:chOff x="6860369" y="1396893"/>
            <a:chExt cx="1751817" cy="2032108"/>
          </a:xfrm>
        </p:grpSpPr>
        <p:sp>
          <p:nvSpPr>
            <p:cNvPr id="16" name="六边形 15">
              <a:extLst>
                <a:ext uri="{FF2B5EF4-FFF2-40B4-BE49-F238E27FC236}">
                  <a16:creationId xmlns:a16="http://schemas.microsoft.com/office/drawing/2014/main" xmlns="" id="{EA701306-6B06-4DD1-A3AC-40D696D97D92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DIN Light"/>
                <a:ea typeface="微软雅黑 Light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EA54EB73-FB9F-44C4-8BC7-88F6DD898ED4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47749646-1524-45E5-AC40-7AD1AD018F2B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1199BA98-6556-4E97-8984-3B98C6A4A7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097059C1-64AE-40B0-A7AE-1E38C9F59A7A}"/>
              </a:ext>
            </a:extLst>
          </p:cNvPr>
          <p:cNvGrpSpPr/>
          <p:nvPr/>
        </p:nvGrpSpPr>
        <p:grpSpPr>
          <a:xfrm>
            <a:off x="5103573" y="1474110"/>
            <a:ext cx="1985469" cy="2303144"/>
            <a:chOff x="6860369" y="1396893"/>
            <a:chExt cx="1751817" cy="2032108"/>
          </a:xfrm>
        </p:grpSpPr>
        <p:sp>
          <p:nvSpPr>
            <p:cNvPr id="59" name="六边形 58">
              <a:extLst>
                <a:ext uri="{FF2B5EF4-FFF2-40B4-BE49-F238E27FC236}">
                  <a16:creationId xmlns:a16="http://schemas.microsoft.com/office/drawing/2014/main" xmlns="" id="{DB1AD7AA-E756-445E-A24C-4A79A2B6E1E3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DIN Light"/>
                <a:ea typeface="微软雅黑 Light"/>
              </a:endParaRPr>
            </a:p>
          </p:txBody>
        </p: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xmlns="" id="{BEE8AE93-DED8-4597-8C7A-503C200C979D}"/>
                </a:ext>
              </a:extLst>
            </p:cNvPr>
            <p:cNvCxnSpPr>
              <a:cxnSpLocks/>
              <a:stCxn id="59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xmlns="" id="{71688A9E-5AF3-493A-845A-CDFB3C102C96}"/>
                </a:ext>
              </a:extLst>
            </p:cNvPr>
            <p:cNvCxnSpPr>
              <a:cxnSpLocks/>
              <a:endCxn id="59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xmlns="" id="{2F841AD7-E360-48C1-B378-07BD18B621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xmlns="" id="{9EE71B60-BFDE-4DBE-A9FA-6F26AE72AC4D}"/>
              </a:ext>
            </a:extLst>
          </p:cNvPr>
          <p:cNvGrpSpPr/>
          <p:nvPr/>
        </p:nvGrpSpPr>
        <p:grpSpPr>
          <a:xfrm>
            <a:off x="8825031" y="1474110"/>
            <a:ext cx="1985469" cy="2303144"/>
            <a:chOff x="6860369" y="1396893"/>
            <a:chExt cx="1751817" cy="2032108"/>
          </a:xfrm>
        </p:grpSpPr>
        <p:sp>
          <p:nvSpPr>
            <p:cNvPr id="68" name="六边形 67">
              <a:extLst>
                <a:ext uri="{FF2B5EF4-FFF2-40B4-BE49-F238E27FC236}">
                  <a16:creationId xmlns:a16="http://schemas.microsoft.com/office/drawing/2014/main" xmlns="" id="{61F51295-1411-40A7-BF3C-A92A9BF6CD08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xmlns="" id="{8F82F94A-63AC-47D0-B83A-1D2A8C952084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xmlns="" id="{F3A210FD-32E3-4926-ACA8-9E95FE5BEDCE}"/>
                </a:ext>
              </a:extLst>
            </p:cNvPr>
            <p:cNvCxnSpPr>
              <a:cxnSpLocks/>
              <a:endCxn id="68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xmlns="" id="{221C25E9-8A15-435E-A478-E0C717CD7E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B23F0CF1-E2ED-4124-926F-72482D05C4B2}"/>
              </a:ext>
            </a:extLst>
          </p:cNvPr>
          <p:cNvGrpSpPr/>
          <p:nvPr/>
        </p:nvGrpSpPr>
        <p:grpSpPr>
          <a:xfrm>
            <a:off x="972761" y="3880742"/>
            <a:ext cx="2803547" cy="2287224"/>
            <a:chOff x="972761" y="4027069"/>
            <a:chExt cx="2803547" cy="228722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133608D6-17ED-404F-9946-3A2B1097EAF2}"/>
                </a:ext>
              </a:extLst>
            </p:cNvPr>
            <p:cNvSpPr/>
            <p:nvPr/>
          </p:nvSpPr>
          <p:spPr>
            <a:xfrm>
              <a:off x="1304369" y="4027069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B0BFBB4D-98ED-4434-B662-9A7514A541EC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942C49EE-BDD4-4F4A-BD92-CE24DD57463D}"/>
              </a:ext>
            </a:extLst>
          </p:cNvPr>
          <p:cNvGrpSpPr/>
          <p:nvPr/>
        </p:nvGrpSpPr>
        <p:grpSpPr>
          <a:xfrm>
            <a:off x="4694226" y="3901200"/>
            <a:ext cx="2803547" cy="2266766"/>
            <a:chOff x="972761" y="4047527"/>
            <a:chExt cx="2803547" cy="2266766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xmlns="" id="{8D27B0E8-3C58-4FD4-91FE-0F80642BA38F}"/>
                </a:ext>
              </a:extLst>
            </p:cNvPr>
            <p:cNvSpPr/>
            <p:nvPr/>
          </p:nvSpPr>
          <p:spPr>
            <a:xfrm>
              <a:off x="1304678" y="4047527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xmlns="" id="{78DB5E89-AD66-499F-B7E8-88E9FF55989F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366E8A92-2A5C-4C69-8D17-CFFD1FDEF593}"/>
              </a:ext>
            </a:extLst>
          </p:cNvPr>
          <p:cNvGrpSpPr/>
          <p:nvPr/>
        </p:nvGrpSpPr>
        <p:grpSpPr>
          <a:xfrm>
            <a:off x="8428394" y="3901200"/>
            <a:ext cx="2803547" cy="2266766"/>
            <a:chOff x="972761" y="4047527"/>
            <a:chExt cx="2803547" cy="2266766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8C86F315-1C74-4047-A315-0F4D8FE52E0D}"/>
                </a:ext>
              </a:extLst>
            </p:cNvPr>
            <p:cNvSpPr/>
            <p:nvPr/>
          </p:nvSpPr>
          <p:spPr>
            <a:xfrm>
              <a:off x="1304678" y="4047527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xmlns="" id="{7E49FCA4-3602-4784-9D6F-465F08DD116C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sp>
        <p:nvSpPr>
          <p:cNvPr id="65" name="google-alerts-logo_1645">
            <a:extLst>
              <a:ext uri="{FF2B5EF4-FFF2-40B4-BE49-F238E27FC236}">
                <a16:creationId xmlns:a16="http://schemas.microsoft.com/office/drawing/2014/main" xmlns="" id="{1AF97526-B7E2-4193-A314-EFB2FDACEB3E}"/>
              </a:ext>
            </a:extLst>
          </p:cNvPr>
          <p:cNvSpPr>
            <a:spLocks noChangeAspect="1"/>
          </p:cNvSpPr>
          <p:nvPr/>
        </p:nvSpPr>
        <p:spPr bwMode="auto">
          <a:xfrm>
            <a:off x="5616412" y="2232355"/>
            <a:ext cx="845165" cy="828736"/>
          </a:xfrm>
          <a:custGeom>
            <a:avLst/>
            <a:gdLst>
              <a:gd name="T0" fmla="*/ 203 w 222"/>
              <a:gd name="T1" fmla="*/ 124 h 218"/>
              <a:gd name="T2" fmla="*/ 198 w 222"/>
              <a:gd name="T3" fmla="*/ 34 h 218"/>
              <a:gd name="T4" fmla="*/ 190 w 222"/>
              <a:gd name="T5" fmla="*/ 8 h 218"/>
              <a:gd name="T6" fmla="*/ 163 w 222"/>
              <a:gd name="T7" fmla="*/ 10 h 218"/>
              <a:gd name="T8" fmla="*/ 78 w 222"/>
              <a:gd name="T9" fmla="*/ 41 h 218"/>
              <a:gd name="T10" fmla="*/ 56 w 222"/>
              <a:gd name="T11" fmla="*/ 73 h 218"/>
              <a:gd name="T12" fmla="*/ 32 w 222"/>
              <a:gd name="T13" fmla="*/ 85 h 218"/>
              <a:gd name="T14" fmla="*/ 15 w 222"/>
              <a:gd name="T15" fmla="*/ 88 h 218"/>
              <a:gd name="T16" fmla="*/ 15 w 222"/>
              <a:gd name="T17" fmla="*/ 88 h 218"/>
              <a:gd name="T18" fmla="*/ 8 w 222"/>
              <a:gd name="T19" fmla="*/ 91 h 218"/>
              <a:gd name="T20" fmla="*/ 74 w 222"/>
              <a:gd name="T21" fmla="*/ 162 h 218"/>
              <a:gd name="T22" fmla="*/ 70 w 222"/>
              <a:gd name="T23" fmla="*/ 187 h 218"/>
              <a:gd name="T24" fmla="*/ 101 w 222"/>
              <a:gd name="T25" fmla="*/ 197 h 218"/>
              <a:gd name="T26" fmla="*/ 112 w 222"/>
              <a:gd name="T27" fmla="*/ 186 h 218"/>
              <a:gd name="T28" fmla="*/ 183 w 222"/>
              <a:gd name="T29" fmla="*/ 207 h 218"/>
              <a:gd name="T30" fmla="*/ 184 w 222"/>
              <a:gd name="T31" fmla="*/ 202 h 218"/>
              <a:gd name="T32" fmla="*/ 184 w 222"/>
              <a:gd name="T33" fmla="*/ 200 h 218"/>
              <a:gd name="T34" fmla="*/ 180 w 222"/>
              <a:gd name="T35" fmla="*/ 183 h 218"/>
              <a:gd name="T36" fmla="*/ 181 w 222"/>
              <a:gd name="T37" fmla="*/ 158 h 218"/>
              <a:gd name="T38" fmla="*/ 203 w 222"/>
              <a:gd name="T39" fmla="*/ 124 h 218"/>
              <a:gd name="T40" fmla="*/ 18 w 222"/>
              <a:gd name="T41" fmla="*/ 98 h 218"/>
              <a:gd name="T42" fmla="*/ 19 w 222"/>
              <a:gd name="T43" fmla="*/ 97 h 218"/>
              <a:gd name="T44" fmla="*/ 97 w 222"/>
              <a:gd name="T45" fmla="*/ 130 h 218"/>
              <a:gd name="T46" fmla="*/ 86 w 222"/>
              <a:gd name="T47" fmla="*/ 154 h 218"/>
              <a:gd name="T48" fmla="*/ 81 w 222"/>
              <a:gd name="T49" fmla="*/ 156 h 218"/>
              <a:gd name="T50" fmla="*/ 80 w 222"/>
              <a:gd name="T51" fmla="*/ 157 h 218"/>
              <a:gd name="T52" fmla="*/ 18 w 222"/>
              <a:gd name="T53" fmla="*/ 98 h 218"/>
              <a:gd name="T54" fmla="*/ 174 w 222"/>
              <a:gd name="T55" fmla="*/ 200 h 218"/>
              <a:gd name="T56" fmla="*/ 172 w 222"/>
              <a:gd name="T57" fmla="*/ 201 h 218"/>
              <a:gd name="T58" fmla="*/ 114 w 222"/>
              <a:gd name="T59" fmla="*/ 179 h 218"/>
              <a:gd name="T60" fmla="*/ 112 w 222"/>
              <a:gd name="T61" fmla="*/ 167 h 218"/>
              <a:gd name="T62" fmla="*/ 110 w 222"/>
              <a:gd name="T63" fmla="*/ 164 h 218"/>
              <a:gd name="T64" fmla="*/ 119 w 222"/>
              <a:gd name="T65" fmla="*/ 144 h 218"/>
              <a:gd name="T66" fmla="*/ 174 w 222"/>
              <a:gd name="T67" fmla="*/ 200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2" h="218">
                <a:moveTo>
                  <a:pt x="203" y="124"/>
                </a:moveTo>
                <a:cubicBezTo>
                  <a:pt x="222" y="96"/>
                  <a:pt x="219" y="59"/>
                  <a:pt x="198" y="34"/>
                </a:cubicBezTo>
                <a:cubicBezTo>
                  <a:pt x="201" y="27"/>
                  <a:pt x="201" y="16"/>
                  <a:pt x="190" y="8"/>
                </a:cubicBezTo>
                <a:cubicBezTo>
                  <a:pt x="178" y="0"/>
                  <a:pt x="168" y="5"/>
                  <a:pt x="163" y="10"/>
                </a:cubicBezTo>
                <a:cubicBezTo>
                  <a:pt x="132" y="0"/>
                  <a:pt x="97" y="13"/>
                  <a:pt x="78" y="41"/>
                </a:cubicBezTo>
                <a:lnTo>
                  <a:pt x="56" y="73"/>
                </a:lnTo>
                <a:cubicBezTo>
                  <a:pt x="50" y="83"/>
                  <a:pt x="43" y="84"/>
                  <a:pt x="32" y="85"/>
                </a:cubicBezTo>
                <a:cubicBezTo>
                  <a:pt x="27" y="86"/>
                  <a:pt x="22" y="86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2" y="88"/>
                  <a:pt x="9" y="89"/>
                  <a:pt x="8" y="91"/>
                </a:cubicBezTo>
                <a:cubicBezTo>
                  <a:pt x="0" y="104"/>
                  <a:pt x="40" y="138"/>
                  <a:pt x="74" y="162"/>
                </a:cubicBezTo>
                <a:cubicBezTo>
                  <a:pt x="68" y="169"/>
                  <a:pt x="66" y="178"/>
                  <a:pt x="70" y="187"/>
                </a:cubicBezTo>
                <a:cubicBezTo>
                  <a:pt x="76" y="198"/>
                  <a:pt x="90" y="203"/>
                  <a:pt x="101" y="197"/>
                </a:cubicBezTo>
                <a:cubicBezTo>
                  <a:pt x="106" y="195"/>
                  <a:pt x="110" y="191"/>
                  <a:pt x="112" y="186"/>
                </a:cubicBezTo>
                <a:cubicBezTo>
                  <a:pt x="143" y="204"/>
                  <a:pt x="176" y="218"/>
                  <a:pt x="183" y="207"/>
                </a:cubicBezTo>
                <a:cubicBezTo>
                  <a:pt x="183" y="206"/>
                  <a:pt x="184" y="204"/>
                  <a:pt x="184" y="202"/>
                </a:cubicBezTo>
                <a:cubicBezTo>
                  <a:pt x="184" y="202"/>
                  <a:pt x="184" y="201"/>
                  <a:pt x="184" y="200"/>
                </a:cubicBezTo>
                <a:cubicBezTo>
                  <a:pt x="183" y="193"/>
                  <a:pt x="181" y="188"/>
                  <a:pt x="180" y="183"/>
                </a:cubicBezTo>
                <a:cubicBezTo>
                  <a:pt x="176" y="172"/>
                  <a:pt x="175" y="167"/>
                  <a:pt x="181" y="158"/>
                </a:cubicBezTo>
                <a:lnTo>
                  <a:pt x="203" y="124"/>
                </a:lnTo>
                <a:close/>
                <a:moveTo>
                  <a:pt x="18" y="98"/>
                </a:moveTo>
                <a:cubicBezTo>
                  <a:pt x="18" y="97"/>
                  <a:pt x="18" y="97"/>
                  <a:pt x="19" y="97"/>
                </a:cubicBezTo>
                <a:cubicBezTo>
                  <a:pt x="22" y="91"/>
                  <a:pt x="53" y="101"/>
                  <a:pt x="97" y="130"/>
                </a:cubicBezTo>
                <a:lnTo>
                  <a:pt x="86" y="154"/>
                </a:lnTo>
                <a:cubicBezTo>
                  <a:pt x="84" y="155"/>
                  <a:pt x="83" y="155"/>
                  <a:pt x="81" y="156"/>
                </a:cubicBezTo>
                <a:cubicBezTo>
                  <a:pt x="81" y="156"/>
                  <a:pt x="80" y="157"/>
                  <a:pt x="80" y="157"/>
                </a:cubicBezTo>
                <a:cubicBezTo>
                  <a:pt x="39" y="129"/>
                  <a:pt x="17" y="105"/>
                  <a:pt x="18" y="98"/>
                </a:cubicBezTo>
                <a:close/>
                <a:moveTo>
                  <a:pt x="174" y="200"/>
                </a:moveTo>
                <a:cubicBezTo>
                  <a:pt x="173" y="200"/>
                  <a:pt x="173" y="200"/>
                  <a:pt x="172" y="201"/>
                </a:cubicBezTo>
                <a:cubicBezTo>
                  <a:pt x="167" y="203"/>
                  <a:pt x="145" y="196"/>
                  <a:pt x="114" y="179"/>
                </a:cubicBezTo>
                <a:cubicBezTo>
                  <a:pt x="114" y="175"/>
                  <a:pt x="114" y="171"/>
                  <a:pt x="112" y="167"/>
                </a:cubicBezTo>
                <a:cubicBezTo>
                  <a:pt x="111" y="166"/>
                  <a:pt x="111" y="165"/>
                  <a:pt x="110" y="164"/>
                </a:cubicBezTo>
                <a:lnTo>
                  <a:pt x="119" y="144"/>
                </a:lnTo>
                <a:cubicBezTo>
                  <a:pt x="158" y="172"/>
                  <a:pt x="177" y="195"/>
                  <a:pt x="174" y="20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  <p:sp>
        <p:nvSpPr>
          <p:cNvPr id="72" name="global-networking_81783">
            <a:extLst>
              <a:ext uri="{FF2B5EF4-FFF2-40B4-BE49-F238E27FC236}">
                <a16:creationId xmlns:a16="http://schemas.microsoft.com/office/drawing/2014/main" xmlns="" id="{D8E7EA21-374E-4258-B743-CFB30CD4AB01}"/>
              </a:ext>
            </a:extLst>
          </p:cNvPr>
          <p:cNvSpPr>
            <a:spLocks noChangeAspect="1"/>
          </p:cNvSpPr>
          <p:nvPr/>
        </p:nvSpPr>
        <p:spPr bwMode="auto">
          <a:xfrm>
            <a:off x="1979931" y="2219693"/>
            <a:ext cx="845162" cy="841398"/>
          </a:xfrm>
          <a:custGeom>
            <a:avLst/>
            <a:gdLst>
              <a:gd name="T0" fmla="*/ 2733 w 3733"/>
              <a:gd name="T1" fmla="*/ 1750 h 3722"/>
              <a:gd name="T2" fmla="*/ 3102 w 3733"/>
              <a:gd name="T3" fmla="*/ 1088 h 3722"/>
              <a:gd name="T4" fmla="*/ 3733 w 3733"/>
              <a:gd name="T5" fmla="*/ 1862 h 3722"/>
              <a:gd name="T6" fmla="*/ 2813 w 3733"/>
              <a:gd name="T7" fmla="*/ 253 h 3722"/>
              <a:gd name="T8" fmla="*/ 2505 w 3733"/>
              <a:gd name="T9" fmla="*/ 997 h 3722"/>
              <a:gd name="T10" fmla="*/ 1993 w 3733"/>
              <a:gd name="T11" fmla="*/ 937 h 3722"/>
              <a:gd name="T12" fmla="*/ 1711 w 3733"/>
              <a:gd name="T13" fmla="*/ 524 h 3722"/>
              <a:gd name="T14" fmla="*/ 2025 w 3733"/>
              <a:gd name="T15" fmla="*/ 2 h 3722"/>
              <a:gd name="T16" fmla="*/ 1529 w 3733"/>
              <a:gd name="T17" fmla="*/ 246 h 3722"/>
              <a:gd name="T18" fmla="*/ 1249 w 3733"/>
              <a:gd name="T19" fmla="*/ 265 h 3722"/>
              <a:gd name="T20" fmla="*/ 1741 w 3733"/>
              <a:gd name="T21" fmla="*/ 0 h 3722"/>
              <a:gd name="T22" fmla="*/ 1407 w 3733"/>
              <a:gd name="T23" fmla="*/ 827 h 3722"/>
              <a:gd name="T24" fmla="*/ 1932 w 3733"/>
              <a:gd name="T25" fmla="*/ 1157 h 3722"/>
              <a:gd name="T26" fmla="*/ 1389 w 3733"/>
              <a:gd name="T27" fmla="*/ 826 h 3722"/>
              <a:gd name="T28" fmla="*/ 730 w 3733"/>
              <a:gd name="T29" fmla="*/ 2053 h 3722"/>
              <a:gd name="T30" fmla="*/ 593 w 3733"/>
              <a:gd name="T31" fmla="*/ 1965 h 3722"/>
              <a:gd name="T32" fmla="*/ 730 w 3733"/>
              <a:gd name="T33" fmla="*/ 2053 h 3722"/>
              <a:gd name="T34" fmla="*/ 825 w 3733"/>
              <a:gd name="T35" fmla="*/ 2828 h 3722"/>
              <a:gd name="T36" fmla="*/ 749 w 3733"/>
              <a:gd name="T37" fmla="*/ 3356 h 3722"/>
              <a:gd name="T38" fmla="*/ 996 w 3733"/>
              <a:gd name="T39" fmla="*/ 2728 h 3722"/>
              <a:gd name="T40" fmla="*/ 889 w 3733"/>
              <a:gd name="T41" fmla="*/ 2253 h 3722"/>
              <a:gd name="T42" fmla="*/ 1018 w 3733"/>
              <a:gd name="T43" fmla="*/ 1741 h 3722"/>
              <a:gd name="T44" fmla="*/ 2086 w 3733"/>
              <a:gd name="T45" fmla="*/ 1315 h 3722"/>
              <a:gd name="T46" fmla="*/ 1833 w 3733"/>
              <a:gd name="T47" fmla="*/ 3671 h 3722"/>
              <a:gd name="T48" fmla="*/ 2301 w 3733"/>
              <a:gd name="T49" fmla="*/ 1253 h 3722"/>
              <a:gd name="T50" fmla="*/ 2643 w 3733"/>
              <a:gd name="T51" fmla="*/ 1274 h 3722"/>
              <a:gd name="T52" fmla="*/ 2301 w 3733"/>
              <a:gd name="T53" fmla="*/ 1253 h 3722"/>
              <a:gd name="T54" fmla="*/ 3082 w 3733"/>
              <a:gd name="T55" fmla="*/ 891 h 3722"/>
              <a:gd name="T56" fmla="*/ 2998 w 3733"/>
              <a:gd name="T57" fmla="*/ 378 h 3722"/>
              <a:gd name="T58" fmla="*/ 919 w 3733"/>
              <a:gd name="T59" fmla="*/ 254 h 3722"/>
              <a:gd name="T60" fmla="*/ 1104 w 3733"/>
              <a:gd name="T61" fmla="*/ 524 h 3722"/>
              <a:gd name="T62" fmla="*/ 853 w 3733"/>
              <a:gd name="T63" fmla="*/ 1601 h 3722"/>
              <a:gd name="T64" fmla="*/ 298 w 3733"/>
              <a:gd name="T65" fmla="*/ 851 h 3722"/>
              <a:gd name="T66" fmla="*/ 142 w 3733"/>
              <a:gd name="T67" fmla="*/ 1148 h 3722"/>
              <a:gd name="T68" fmla="*/ 14 w 3733"/>
              <a:gd name="T69" fmla="*/ 2089 h 3722"/>
              <a:gd name="T70" fmla="*/ 142 w 3733"/>
              <a:gd name="T71" fmla="*/ 1148 h 3722"/>
              <a:gd name="T72" fmla="*/ 420 w 3733"/>
              <a:gd name="T73" fmla="*/ 2065 h 3722"/>
              <a:gd name="T74" fmla="*/ 463 w 3733"/>
              <a:gd name="T75" fmla="*/ 2531 h 3722"/>
              <a:gd name="T76" fmla="*/ 559 w 3733"/>
              <a:gd name="T77" fmla="*/ 3193 h 3722"/>
              <a:gd name="T78" fmla="*/ 2028 w 3733"/>
              <a:gd name="T79" fmla="*/ 3722 h 3722"/>
              <a:gd name="T80" fmla="*/ 3321 w 3733"/>
              <a:gd name="T81" fmla="*/ 3031 h 3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733" h="3722">
                <a:moveTo>
                  <a:pt x="3452" y="2846"/>
                </a:moveTo>
                <a:cubicBezTo>
                  <a:pt x="3259" y="2456"/>
                  <a:pt x="3002" y="2083"/>
                  <a:pt x="2733" y="1750"/>
                </a:cubicBezTo>
                <a:cubicBezTo>
                  <a:pt x="2772" y="1599"/>
                  <a:pt x="2806" y="1455"/>
                  <a:pt x="2835" y="1321"/>
                </a:cubicBezTo>
                <a:cubicBezTo>
                  <a:pt x="2966" y="1309"/>
                  <a:pt x="3073" y="1213"/>
                  <a:pt x="3102" y="1088"/>
                </a:cubicBezTo>
                <a:cubicBezTo>
                  <a:pt x="3248" y="1069"/>
                  <a:pt x="3396" y="1055"/>
                  <a:pt x="3546" y="1048"/>
                </a:cubicBezTo>
                <a:cubicBezTo>
                  <a:pt x="3666" y="1294"/>
                  <a:pt x="3733" y="1570"/>
                  <a:pt x="3733" y="1862"/>
                </a:cubicBezTo>
                <a:cubicBezTo>
                  <a:pt x="3733" y="2223"/>
                  <a:pt x="3630" y="2560"/>
                  <a:pt x="3452" y="2846"/>
                </a:cubicBezTo>
                <a:close/>
                <a:moveTo>
                  <a:pt x="2813" y="253"/>
                </a:moveTo>
                <a:cubicBezTo>
                  <a:pt x="2804" y="335"/>
                  <a:pt x="2785" y="498"/>
                  <a:pt x="2749" y="721"/>
                </a:cubicBezTo>
                <a:cubicBezTo>
                  <a:pt x="2616" y="747"/>
                  <a:pt x="2515" y="860"/>
                  <a:pt x="2505" y="997"/>
                </a:cubicBezTo>
                <a:cubicBezTo>
                  <a:pt x="2382" y="1025"/>
                  <a:pt x="2262" y="1057"/>
                  <a:pt x="2146" y="1091"/>
                </a:cubicBezTo>
                <a:cubicBezTo>
                  <a:pt x="2094" y="1037"/>
                  <a:pt x="2042" y="985"/>
                  <a:pt x="1993" y="937"/>
                </a:cubicBezTo>
                <a:cubicBezTo>
                  <a:pt x="1886" y="832"/>
                  <a:pt x="1783" y="734"/>
                  <a:pt x="1685" y="645"/>
                </a:cubicBezTo>
                <a:cubicBezTo>
                  <a:pt x="1701" y="608"/>
                  <a:pt x="1711" y="567"/>
                  <a:pt x="1711" y="524"/>
                </a:cubicBezTo>
                <a:cubicBezTo>
                  <a:pt x="1711" y="472"/>
                  <a:pt x="1698" y="424"/>
                  <a:pt x="1675" y="381"/>
                </a:cubicBezTo>
                <a:cubicBezTo>
                  <a:pt x="1779" y="245"/>
                  <a:pt x="1895" y="117"/>
                  <a:pt x="2025" y="2"/>
                </a:cubicBezTo>
                <a:cubicBezTo>
                  <a:pt x="2310" y="26"/>
                  <a:pt x="2578" y="115"/>
                  <a:pt x="2813" y="253"/>
                </a:cubicBezTo>
                <a:close/>
                <a:moveTo>
                  <a:pt x="1529" y="246"/>
                </a:moveTo>
                <a:cubicBezTo>
                  <a:pt x="1492" y="230"/>
                  <a:pt x="1451" y="220"/>
                  <a:pt x="1407" y="220"/>
                </a:cubicBezTo>
                <a:cubicBezTo>
                  <a:pt x="1349" y="220"/>
                  <a:pt x="1295" y="237"/>
                  <a:pt x="1249" y="265"/>
                </a:cubicBezTo>
                <a:cubicBezTo>
                  <a:pt x="1197" y="222"/>
                  <a:pt x="1151" y="185"/>
                  <a:pt x="1112" y="155"/>
                </a:cubicBezTo>
                <a:cubicBezTo>
                  <a:pt x="1307" y="68"/>
                  <a:pt x="1519" y="15"/>
                  <a:pt x="1741" y="0"/>
                </a:cubicBezTo>
                <a:cubicBezTo>
                  <a:pt x="1666" y="78"/>
                  <a:pt x="1595" y="161"/>
                  <a:pt x="1529" y="246"/>
                </a:cubicBezTo>
                <a:close/>
                <a:moveTo>
                  <a:pt x="1407" y="827"/>
                </a:moveTo>
                <a:cubicBezTo>
                  <a:pt x="1459" y="827"/>
                  <a:pt x="1507" y="814"/>
                  <a:pt x="1550" y="791"/>
                </a:cubicBezTo>
                <a:cubicBezTo>
                  <a:pt x="1670" y="901"/>
                  <a:pt x="1799" y="1023"/>
                  <a:pt x="1932" y="1157"/>
                </a:cubicBezTo>
                <a:cubicBezTo>
                  <a:pt x="1620" y="1258"/>
                  <a:pt x="1340" y="1373"/>
                  <a:pt x="1102" y="1482"/>
                </a:cubicBezTo>
                <a:cubicBezTo>
                  <a:pt x="1178" y="1265"/>
                  <a:pt x="1273" y="1042"/>
                  <a:pt x="1389" y="826"/>
                </a:cubicBezTo>
                <a:cubicBezTo>
                  <a:pt x="1395" y="826"/>
                  <a:pt x="1401" y="827"/>
                  <a:pt x="1407" y="827"/>
                </a:cubicBezTo>
                <a:close/>
                <a:moveTo>
                  <a:pt x="730" y="2053"/>
                </a:moveTo>
                <a:cubicBezTo>
                  <a:pt x="719" y="2103"/>
                  <a:pt x="708" y="2152"/>
                  <a:pt x="698" y="2200"/>
                </a:cubicBezTo>
                <a:cubicBezTo>
                  <a:pt x="659" y="2119"/>
                  <a:pt x="624" y="2040"/>
                  <a:pt x="593" y="1965"/>
                </a:cubicBezTo>
                <a:cubicBezTo>
                  <a:pt x="651" y="1932"/>
                  <a:pt x="712" y="1898"/>
                  <a:pt x="778" y="1863"/>
                </a:cubicBezTo>
                <a:cubicBezTo>
                  <a:pt x="760" y="1928"/>
                  <a:pt x="745" y="1992"/>
                  <a:pt x="730" y="2053"/>
                </a:cubicBezTo>
                <a:close/>
                <a:moveTo>
                  <a:pt x="794" y="2833"/>
                </a:moveTo>
                <a:cubicBezTo>
                  <a:pt x="804" y="2832"/>
                  <a:pt x="815" y="2830"/>
                  <a:pt x="825" y="2828"/>
                </a:cubicBezTo>
                <a:cubicBezTo>
                  <a:pt x="1016" y="3120"/>
                  <a:pt x="1260" y="3421"/>
                  <a:pt x="1571" y="3705"/>
                </a:cubicBezTo>
                <a:cubicBezTo>
                  <a:pt x="1266" y="3656"/>
                  <a:pt x="986" y="3534"/>
                  <a:pt x="749" y="3356"/>
                </a:cubicBezTo>
                <a:cubicBezTo>
                  <a:pt x="752" y="3271"/>
                  <a:pt x="763" y="3083"/>
                  <a:pt x="794" y="2833"/>
                </a:cubicBezTo>
                <a:close/>
                <a:moveTo>
                  <a:pt x="996" y="2728"/>
                </a:moveTo>
                <a:cubicBezTo>
                  <a:pt x="1042" y="2675"/>
                  <a:pt x="1069" y="2606"/>
                  <a:pt x="1069" y="2531"/>
                </a:cubicBezTo>
                <a:cubicBezTo>
                  <a:pt x="1069" y="2407"/>
                  <a:pt x="995" y="2301"/>
                  <a:pt x="889" y="2253"/>
                </a:cubicBezTo>
                <a:cubicBezTo>
                  <a:pt x="900" y="2201"/>
                  <a:pt x="912" y="2148"/>
                  <a:pt x="924" y="2093"/>
                </a:cubicBezTo>
                <a:cubicBezTo>
                  <a:pt x="950" y="1982"/>
                  <a:pt x="981" y="1864"/>
                  <a:pt x="1018" y="1741"/>
                </a:cubicBezTo>
                <a:cubicBezTo>
                  <a:pt x="1032" y="1734"/>
                  <a:pt x="1047" y="1727"/>
                  <a:pt x="1062" y="1719"/>
                </a:cubicBezTo>
                <a:cubicBezTo>
                  <a:pt x="1340" y="1586"/>
                  <a:pt x="1689" y="1438"/>
                  <a:pt x="2086" y="1315"/>
                </a:cubicBezTo>
                <a:cubicBezTo>
                  <a:pt x="2230" y="1466"/>
                  <a:pt x="2375" y="1627"/>
                  <a:pt x="2516" y="1798"/>
                </a:cubicBezTo>
                <a:cubicBezTo>
                  <a:pt x="2368" y="2355"/>
                  <a:pt x="2150" y="3007"/>
                  <a:pt x="1833" y="3671"/>
                </a:cubicBezTo>
                <a:cubicBezTo>
                  <a:pt x="1476" y="3371"/>
                  <a:pt x="1203" y="3043"/>
                  <a:pt x="996" y="2728"/>
                </a:cubicBezTo>
                <a:close/>
                <a:moveTo>
                  <a:pt x="2301" y="1253"/>
                </a:moveTo>
                <a:cubicBezTo>
                  <a:pt x="2384" y="1230"/>
                  <a:pt x="2469" y="1208"/>
                  <a:pt x="2555" y="1188"/>
                </a:cubicBezTo>
                <a:cubicBezTo>
                  <a:pt x="2579" y="1222"/>
                  <a:pt x="2608" y="1251"/>
                  <a:pt x="2643" y="1274"/>
                </a:cubicBezTo>
                <a:cubicBezTo>
                  <a:pt x="2623" y="1365"/>
                  <a:pt x="2601" y="1462"/>
                  <a:pt x="2577" y="1562"/>
                </a:cubicBezTo>
                <a:cubicBezTo>
                  <a:pt x="2484" y="1453"/>
                  <a:pt x="2391" y="1350"/>
                  <a:pt x="2301" y="1253"/>
                </a:cubicBezTo>
                <a:close/>
                <a:moveTo>
                  <a:pt x="3438" y="856"/>
                </a:moveTo>
                <a:cubicBezTo>
                  <a:pt x="3318" y="864"/>
                  <a:pt x="3199" y="876"/>
                  <a:pt x="3082" y="891"/>
                </a:cubicBezTo>
                <a:cubicBezTo>
                  <a:pt x="3053" y="830"/>
                  <a:pt x="3005" y="779"/>
                  <a:pt x="2944" y="749"/>
                </a:cubicBezTo>
                <a:cubicBezTo>
                  <a:pt x="2970" y="595"/>
                  <a:pt x="2987" y="469"/>
                  <a:pt x="2998" y="378"/>
                </a:cubicBezTo>
                <a:cubicBezTo>
                  <a:pt x="3171" y="510"/>
                  <a:pt x="3320" y="672"/>
                  <a:pt x="3438" y="856"/>
                </a:cubicBezTo>
                <a:close/>
                <a:moveTo>
                  <a:pt x="919" y="254"/>
                </a:moveTo>
                <a:cubicBezTo>
                  <a:pt x="963" y="289"/>
                  <a:pt x="1033" y="344"/>
                  <a:pt x="1123" y="419"/>
                </a:cubicBezTo>
                <a:cubicBezTo>
                  <a:pt x="1111" y="451"/>
                  <a:pt x="1104" y="487"/>
                  <a:pt x="1104" y="524"/>
                </a:cubicBezTo>
                <a:cubicBezTo>
                  <a:pt x="1104" y="613"/>
                  <a:pt x="1143" y="694"/>
                  <a:pt x="1206" y="750"/>
                </a:cubicBezTo>
                <a:cubicBezTo>
                  <a:pt x="1055" y="1032"/>
                  <a:pt x="940" y="1325"/>
                  <a:pt x="853" y="1601"/>
                </a:cubicBezTo>
                <a:cubicBezTo>
                  <a:pt x="733" y="1662"/>
                  <a:pt x="621" y="1721"/>
                  <a:pt x="521" y="1778"/>
                </a:cubicBezTo>
                <a:cubicBezTo>
                  <a:pt x="355" y="1317"/>
                  <a:pt x="309" y="957"/>
                  <a:pt x="298" y="851"/>
                </a:cubicBezTo>
                <a:cubicBezTo>
                  <a:pt x="456" y="607"/>
                  <a:pt x="669" y="402"/>
                  <a:pt x="919" y="254"/>
                </a:cubicBezTo>
                <a:close/>
                <a:moveTo>
                  <a:pt x="142" y="1148"/>
                </a:moveTo>
                <a:cubicBezTo>
                  <a:pt x="177" y="1332"/>
                  <a:pt x="239" y="1586"/>
                  <a:pt x="347" y="1878"/>
                </a:cubicBezTo>
                <a:cubicBezTo>
                  <a:pt x="205" y="1963"/>
                  <a:pt x="93" y="2036"/>
                  <a:pt x="14" y="2089"/>
                </a:cubicBezTo>
                <a:cubicBezTo>
                  <a:pt x="5" y="2015"/>
                  <a:pt x="0" y="1939"/>
                  <a:pt x="0" y="1862"/>
                </a:cubicBezTo>
                <a:cubicBezTo>
                  <a:pt x="0" y="1609"/>
                  <a:pt x="51" y="1368"/>
                  <a:pt x="142" y="1148"/>
                </a:cubicBezTo>
                <a:close/>
                <a:moveTo>
                  <a:pt x="53" y="2303"/>
                </a:moveTo>
                <a:cubicBezTo>
                  <a:pt x="118" y="2257"/>
                  <a:pt x="244" y="2171"/>
                  <a:pt x="420" y="2065"/>
                </a:cubicBezTo>
                <a:cubicBezTo>
                  <a:pt x="455" y="2150"/>
                  <a:pt x="495" y="2238"/>
                  <a:pt x="540" y="2329"/>
                </a:cubicBezTo>
                <a:cubicBezTo>
                  <a:pt x="492" y="2382"/>
                  <a:pt x="463" y="2453"/>
                  <a:pt x="463" y="2531"/>
                </a:cubicBezTo>
                <a:cubicBezTo>
                  <a:pt x="463" y="2636"/>
                  <a:pt x="517" y="2730"/>
                  <a:pt x="600" y="2784"/>
                </a:cubicBezTo>
                <a:cubicBezTo>
                  <a:pt x="579" y="2949"/>
                  <a:pt x="567" y="3088"/>
                  <a:pt x="559" y="3193"/>
                </a:cubicBezTo>
                <a:cubicBezTo>
                  <a:pt x="315" y="2953"/>
                  <a:pt x="136" y="2646"/>
                  <a:pt x="53" y="2303"/>
                </a:cubicBezTo>
                <a:close/>
                <a:moveTo>
                  <a:pt x="2028" y="3722"/>
                </a:moveTo>
                <a:cubicBezTo>
                  <a:pt x="2316" y="3112"/>
                  <a:pt x="2523" y="2514"/>
                  <a:pt x="2669" y="1988"/>
                </a:cubicBezTo>
                <a:cubicBezTo>
                  <a:pt x="2923" y="2314"/>
                  <a:pt x="3153" y="2667"/>
                  <a:pt x="3321" y="3031"/>
                </a:cubicBezTo>
                <a:cubicBezTo>
                  <a:pt x="3010" y="3417"/>
                  <a:pt x="2549" y="3677"/>
                  <a:pt x="2028" y="3722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  <p:sp>
        <p:nvSpPr>
          <p:cNvPr id="73" name="chat-bubbles_72225">
            <a:extLst>
              <a:ext uri="{FF2B5EF4-FFF2-40B4-BE49-F238E27FC236}">
                <a16:creationId xmlns:a16="http://schemas.microsoft.com/office/drawing/2014/main" xmlns="" id="{AEF767E5-AC1C-4E86-AC87-5E08EB121B87}"/>
              </a:ext>
            </a:extLst>
          </p:cNvPr>
          <p:cNvSpPr>
            <a:spLocks noChangeAspect="1"/>
          </p:cNvSpPr>
          <p:nvPr/>
        </p:nvSpPr>
        <p:spPr bwMode="auto">
          <a:xfrm>
            <a:off x="9355111" y="2232355"/>
            <a:ext cx="950112" cy="76825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5451" h="489568">
                <a:moveTo>
                  <a:pt x="479900" y="284819"/>
                </a:moveTo>
                <a:cubicBezTo>
                  <a:pt x="465151" y="284819"/>
                  <a:pt x="453167" y="296695"/>
                  <a:pt x="453167" y="311424"/>
                </a:cubicBezTo>
                <a:cubicBezTo>
                  <a:pt x="453167" y="326245"/>
                  <a:pt x="465151" y="338120"/>
                  <a:pt x="479900" y="338120"/>
                </a:cubicBezTo>
                <a:cubicBezTo>
                  <a:pt x="494649" y="338120"/>
                  <a:pt x="506633" y="326245"/>
                  <a:pt x="506633" y="311424"/>
                </a:cubicBezTo>
                <a:cubicBezTo>
                  <a:pt x="506633" y="296695"/>
                  <a:pt x="494649" y="284819"/>
                  <a:pt x="479900" y="284819"/>
                </a:cubicBezTo>
                <a:close/>
                <a:moveTo>
                  <a:pt x="402929" y="284819"/>
                </a:moveTo>
                <a:cubicBezTo>
                  <a:pt x="388180" y="284819"/>
                  <a:pt x="376196" y="296695"/>
                  <a:pt x="376196" y="311424"/>
                </a:cubicBezTo>
                <a:cubicBezTo>
                  <a:pt x="376196" y="326245"/>
                  <a:pt x="388180" y="338120"/>
                  <a:pt x="402929" y="338120"/>
                </a:cubicBezTo>
                <a:cubicBezTo>
                  <a:pt x="417678" y="338120"/>
                  <a:pt x="429569" y="326245"/>
                  <a:pt x="429569" y="311424"/>
                </a:cubicBezTo>
                <a:cubicBezTo>
                  <a:pt x="429569" y="296695"/>
                  <a:pt x="417678" y="284819"/>
                  <a:pt x="402929" y="284819"/>
                </a:cubicBezTo>
                <a:close/>
                <a:moveTo>
                  <a:pt x="429477" y="174720"/>
                </a:moveTo>
                <a:cubicBezTo>
                  <a:pt x="528756" y="183649"/>
                  <a:pt x="605451" y="241369"/>
                  <a:pt x="605451" y="311516"/>
                </a:cubicBezTo>
                <a:cubicBezTo>
                  <a:pt x="605451" y="387738"/>
                  <a:pt x="514745" y="449508"/>
                  <a:pt x="402929" y="449508"/>
                </a:cubicBezTo>
                <a:cubicBezTo>
                  <a:pt x="382003" y="449508"/>
                  <a:pt x="361724" y="447299"/>
                  <a:pt x="342734" y="443340"/>
                </a:cubicBezTo>
                <a:lnTo>
                  <a:pt x="298579" y="486423"/>
                </a:lnTo>
                <a:cubicBezTo>
                  <a:pt x="295722" y="489368"/>
                  <a:pt x="291297" y="490289"/>
                  <a:pt x="287425" y="489000"/>
                </a:cubicBezTo>
                <a:cubicBezTo>
                  <a:pt x="283554" y="487527"/>
                  <a:pt x="280788" y="484121"/>
                  <a:pt x="280235" y="480071"/>
                </a:cubicBezTo>
                <a:lnTo>
                  <a:pt x="272123" y="416828"/>
                </a:lnTo>
                <a:cubicBezTo>
                  <a:pt x="228337" y="391513"/>
                  <a:pt x="200406" y="353677"/>
                  <a:pt x="200406" y="311516"/>
                </a:cubicBezTo>
                <a:cubicBezTo>
                  <a:pt x="200406" y="309675"/>
                  <a:pt x="200683" y="307833"/>
                  <a:pt x="200867" y="305992"/>
                </a:cubicBezTo>
                <a:cubicBezTo>
                  <a:pt x="201420" y="305992"/>
                  <a:pt x="201881" y="306084"/>
                  <a:pt x="202526" y="306084"/>
                </a:cubicBezTo>
                <a:cubicBezTo>
                  <a:pt x="219488" y="306084"/>
                  <a:pt x="236357" y="304796"/>
                  <a:pt x="252765" y="302218"/>
                </a:cubicBezTo>
                <a:lnTo>
                  <a:pt x="285766" y="334438"/>
                </a:lnTo>
                <a:cubicBezTo>
                  <a:pt x="293417" y="341894"/>
                  <a:pt x="303557" y="346129"/>
                  <a:pt x="314435" y="346129"/>
                </a:cubicBezTo>
                <a:cubicBezTo>
                  <a:pt x="318951" y="346129"/>
                  <a:pt x="323468" y="345392"/>
                  <a:pt x="327709" y="343919"/>
                </a:cubicBezTo>
                <a:cubicBezTo>
                  <a:pt x="342642" y="338580"/>
                  <a:pt x="353059" y="325784"/>
                  <a:pt x="354994" y="310411"/>
                </a:cubicBezTo>
                <a:lnTo>
                  <a:pt x="361263" y="261253"/>
                </a:lnTo>
                <a:cubicBezTo>
                  <a:pt x="395923" y="238055"/>
                  <a:pt x="419429" y="207952"/>
                  <a:pt x="429477" y="174720"/>
                </a:cubicBezTo>
                <a:close/>
                <a:moveTo>
                  <a:pt x="279509" y="111300"/>
                </a:moveTo>
                <a:cubicBezTo>
                  <a:pt x="264667" y="111300"/>
                  <a:pt x="252775" y="123268"/>
                  <a:pt x="252775" y="137997"/>
                </a:cubicBezTo>
                <a:cubicBezTo>
                  <a:pt x="252775" y="152727"/>
                  <a:pt x="264667" y="164695"/>
                  <a:pt x="279509" y="164695"/>
                </a:cubicBezTo>
                <a:cubicBezTo>
                  <a:pt x="294259" y="164695"/>
                  <a:pt x="306243" y="152727"/>
                  <a:pt x="306243" y="137997"/>
                </a:cubicBezTo>
                <a:cubicBezTo>
                  <a:pt x="306243" y="123268"/>
                  <a:pt x="294259" y="111300"/>
                  <a:pt x="279509" y="111300"/>
                </a:cubicBezTo>
                <a:close/>
                <a:moveTo>
                  <a:pt x="202534" y="111300"/>
                </a:moveTo>
                <a:cubicBezTo>
                  <a:pt x="187784" y="111300"/>
                  <a:pt x="175800" y="123268"/>
                  <a:pt x="175800" y="137997"/>
                </a:cubicBezTo>
                <a:cubicBezTo>
                  <a:pt x="175800" y="152727"/>
                  <a:pt x="187784" y="164695"/>
                  <a:pt x="202534" y="164695"/>
                </a:cubicBezTo>
                <a:cubicBezTo>
                  <a:pt x="217284" y="164695"/>
                  <a:pt x="229268" y="152727"/>
                  <a:pt x="229268" y="137997"/>
                </a:cubicBezTo>
                <a:cubicBezTo>
                  <a:pt x="229268" y="123268"/>
                  <a:pt x="217284" y="111300"/>
                  <a:pt x="202534" y="111300"/>
                </a:cubicBezTo>
                <a:close/>
                <a:moveTo>
                  <a:pt x="125558" y="111300"/>
                </a:moveTo>
                <a:cubicBezTo>
                  <a:pt x="110808" y="111300"/>
                  <a:pt x="98824" y="123268"/>
                  <a:pt x="98824" y="137997"/>
                </a:cubicBezTo>
                <a:cubicBezTo>
                  <a:pt x="98824" y="152727"/>
                  <a:pt x="110808" y="164695"/>
                  <a:pt x="125558" y="164695"/>
                </a:cubicBezTo>
                <a:cubicBezTo>
                  <a:pt x="140308" y="164695"/>
                  <a:pt x="152292" y="152727"/>
                  <a:pt x="152292" y="137997"/>
                </a:cubicBezTo>
                <a:cubicBezTo>
                  <a:pt x="152292" y="123268"/>
                  <a:pt x="140308" y="111300"/>
                  <a:pt x="125558" y="111300"/>
                </a:cubicBezTo>
                <a:close/>
                <a:moveTo>
                  <a:pt x="202534" y="0"/>
                </a:moveTo>
                <a:cubicBezTo>
                  <a:pt x="314356" y="0"/>
                  <a:pt x="404975" y="61772"/>
                  <a:pt x="404975" y="137997"/>
                </a:cubicBezTo>
                <a:cubicBezTo>
                  <a:pt x="404975" y="180253"/>
                  <a:pt x="377135" y="217997"/>
                  <a:pt x="333254" y="243314"/>
                </a:cubicBezTo>
                <a:lnTo>
                  <a:pt x="325234" y="306559"/>
                </a:lnTo>
                <a:cubicBezTo>
                  <a:pt x="324681" y="310701"/>
                  <a:pt x="321915" y="314108"/>
                  <a:pt x="317951" y="315489"/>
                </a:cubicBezTo>
                <a:cubicBezTo>
                  <a:pt x="316845" y="315857"/>
                  <a:pt x="315646" y="316133"/>
                  <a:pt x="314448" y="316133"/>
                </a:cubicBezTo>
                <a:cubicBezTo>
                  <a:pt x="311590" y="316133"/>
                  <a:pt x="308825" y="315028"/>
                  <a:pt x="306797" y="313003"/>
                </a:cubicBezTo>
                <a:lnTo>
                  <a:pt x="262731" y="269919"/>
                </a:lnTo>
                <a:cubicBezTo>
                  <a:pt x="243649" y="273878"/>
                  <a:pt x="223460" y="276087"/>
                  <a:pt x="202534" y="276087"/>
                </a:cubicBezTo>
                <a:cubicBezTo>
                  <a:pt x="90712" y="276087"/>
                  <a:pt x="0" y="214223"/>
                  <a:pt x="0" y="137997"/>
                </a:cubicBezTo>
                <a:cubicBezTo>
                  <a:pt x="0" y="61772"/>
                  <a:pt x="90712" y="0"/>
                  <a:pt x="202534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  <p:sp>
        <p:nvSpPr>
          <p:cNvPr id="31" name="标题 2">
            <a:extLst>
              <a:ext uri="{FF2B5EF4-FFF2-40B4-BE49-F238E27FC236}">
                <a16:creationId xmlns:a16="http://schemas.microsoft.com/office/drawing/2014/main" xmlns="" id="{8F0B46CB-D426-4612-884A-FCC5FA35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2133365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矩形 216">
            <a:extLst>
              <a:ext uri="{FF2B5EF4-FFF2-40B4-BE49-F238E27FC236}">
                <a16:creationId xmlns:a16="http://schemas.microsoft.com/office/drawing/2014/main" xmlns="" id="{2E913380-BEF1-4D08-9C8A-9AA87F31286D}"/>
              </a:ext>
            </a:extLst>
          </p:cNvPr>
          <p:cNvSpPr/>
          <p:nvPr/>
        </p:nvSpPr>
        <p:spPr>
          <a:xfrm>
            <a:off x="944049" y="1837796"/>
            <a:ext cx="2897200" cy="3088213"/>
          </a:xfrm>
          <a:prstGeom prst="rect">
            <a:avLst/>
          </a:prstGeom>
          <a:gradFill>
            <a:gsLst>
              <a:gs pos="1000">
                <a:sysClr val="window" lastClr="FFFFFF">
                  <a:alpha val="19000"/>
                </a:sysClr>
              </a:gs>
              <a:gs pos="84000">
                <a:schemeClr val="accent3">
                  <a:alpha val="0"/>
                </a:schemeClr>
              </a:gs>
              <a:gs pos="100000">
                <a:sysClr val="window" lastClr="FFFFFF">
                  <a:alpha val="17000"/>
                </a:sysClr>
              </a:gs>
              <a:gs pos="34000">
                <a:sysClr val="windowText" lastClr="000000">
                  <a:alpha val="0"/>
                </a:sysClr>
              </a:gs>
            </a:gsLst>
            <a:lin ang="8100000" scaled="0"/>
          </a:gradFill>
          <a:ln w="3175" cap="flat" cmpd="sng" algn="ctr">
            <a:gradFill>
              <a:gsLst>
                <a:gs pos="49400">
                  <a:srgbClr val="F8FBFE">
                    <a:alpha val="0"/>
                  </a:srgbClr>
                </a:gs>
                <a:gs pos="0">
                  <a:srgbClr val="0F6FC6">
                    <a:lumMod val="5000"/>
                    <a:lumOff val="95000"/>
                    <a:alpha val="51000"/>
                  </a:srgbClr>
                </a:gs>
                <a:gs pos="73000">
                  <a:srgbClr val="FCFDFF">
                    <a:alpha val="26000"/>
                  </a:srgbClr>
                </a:gs>
                <a:gs pos="100000">
                  <a:sysClr val="window" lastClr="FFFFFF">
                    <a:alpha val="0"/>
                  </a:sys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8" name="梯形 217">
            <a:extLst>
              <a:ext uri="{FF2B5EF4-FFF2-40B4-BE49-F238E27FC236}">
                <a16:creationId xmlns:a16="http://schemas.microsoft.com/office/drawing/2014/main" xmlns="" id="{9E64585D-717F-4C64-B8F4-4C2C3AADC3A7}"/>
              </a:ext>
            </a:extLst>
          </p:cNvPr>
          <p:cNvSpPr/>
          <p:nvPr/>
        </p:nvSpPr>
        <p:spPr>
          <a:xfrm>
            <a:off x="616572" y="4814193"/>
            <a:ext cx="3552154" cy="285537"/>
          </a:xfrm>
          <a:prstGeom prst="trapezoid">
            <a:avLst>
              <a:gd name="adj" fmla="val 139875"/>
            </a:avLst>
          </a:prstGeom>
          <a:gradFill>
            <a:gsLst>
              <a:gs pos="15000">
                <a:srgbClr val="02B0EE">
                  <a:alpha val="0"/>
                </a:srgbClr>
              </a:gs>
              <a:gs pos="99000">
                <a:srgbClr val="02B0EE">
                  <a:alpha val="77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xmlns="" id="{81CD7A8E-0CB5-44CD-B350-B86B083B29EB}"/>
              </a:ext>
            </a:extLst>
          </p:cNvPr>
          <p:cNvSpPr/>
          <p:nvPr/>
        </p:nvSpPr>
        <p:spPr>
          <a:xfrm>
            <a:off x="616572" y="5099730"/>
            <a:ext cx="3552154" cy="44637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30000">
                <a:schemeClr val="accent2">
                  <a:alpha val="40000"/>
                </a:schemeClr>
              </a:gs>
              <a:gs pos="0">
                <a:srgbClr val="02B0EE">
                  <a:alpha val="7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xmlns="" id="{026B0A01-7FA2-4DF7-B8D0-5017607085EB}"/>
              </a:ext>
            </a:extLst>
          </p:cNvPr>
          <p:cNvSpPr/>
          <p:nvPr/>
        </p:nvSpPr>
        <p:spPr>
          <a:xfrm>
            <a:off x="4655218" y="1837796"/>
            <a:ext cx="2897200" cy="3088213"/>
          </a:xfrm>
          <a:prstGeom prst="rect">
            <a:avLst/>
          </a:prstGeom>
          <a:gradFill>
            <a:gsLst>
              <a:gs pos="1000">
                <a:sysClr val="window" lastClr="FFFFFF">
                  <a:alpha val="19000"/>
                </a:sysClr>
              </a:gs>
              <a:gs pos="84000">
                <a:schemeClr val="accent3">
                  <a:alpha val="0"/>
                </a:schemeClr>
              </a:gs>
              <a:gs pos="100000">
                <a:sysClr val="window" lastClr="FFFFFF">
                  <a:alpha val="17000"/>
                </a:sysClr>
              </a:gs>
              <a:gs pos="34000">
                <a:sysClr val="windowText" lastClr="000000">
                  <a:alpha val="0"/>
                </a:sysClr>
              </a:gs>
            </a:gsLst>
            <a:lin ang="8100000" scaled="0"/>
          </a:gradFill>
          <a:ln w="3175" cap="flat" cmpd="sng" algn="ctr">
            <a:gradFill>
              <a:gsLst>
                <a:gs pos="49400">
                  <a:srgbClr val="F8FBFE">
                    <a:alpha val="0"/>
                  </a:srgbClr>
                </a:gs>
                <a:gs pos="0">
                  <a:srgbClr val="0F6FC6">
                    <a:lumMod val="5000"/>
                    <a:lumOff val="95000"/>
                    <a:alpha val="51000"/>
                  </a:srgbClr>
                </a:gs>
                <a:gs pos="73000">
                  <a:srgbClr val="FCFDFF">
                    <a:alpha val="26000"/>
                  </a:srgbClr>
                </a:gs>
                <a:gs pos="100000">
                  <a:sysClr val="window" lastClr="FFFFFF">
                    <a:alpha val="0"/>
                  </a:sys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2" name="梯形 221">
            <a:extLst>
              <a:ext uri="{FF2B5EF4-FFF2-40B4-BE49-F238E27FC236}">
                <a16:creationId xmlns:a16="http://schemas.microsoft.com/office/drawing/2014/main" xmlns="" id="{E01A310D-B6DE-4C50-BB9B-C5AC387523EF}"/>
              </a:ext>
            </a:extLst>
          </p:cNvPr>
          <p:cNvSpPr/>
          <p:nvPr/>
        </p:nvSpPr>
        <p:spPr>
          <a:xfrm>
            <a:off x="4327741" y="4814193"/>
            <a:ext cx="3552154" cy="285537"/>
          </a:xfrm>
          <a:prstGeom prst="trapezoid">
            <a:avLst>
              <a:gd name="adj" fmla="val 139875"/>
            </a:avLst>
          </a:prstGeom>
          <a:gradFill>
            <a:gsLst>
              <a:gs pos="15000">
                <a:srgbClr val="02B0EE">
                  <a:alpha val="0"/>
                </a:srgbClr>
              </a:gs>
              <a:gs pos="99000">
                <a:srgbClr val="02B0EE">
                  <a:alpha val="77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3" name="矩形 222">
            <a:extLst>
              <a:ext uri="{FF2B5EF4-FFF2-40B4-BE49-F238E27FC236}">
                <a16:creationId xmlns:a16="http://schemas.microsoft.com/office/drawing/2014/main" xmlns="" id="{3901673E-710E-4D39-958B-18A537487BDE}"/>
              </a:ext>
            </a:extLst>
          </p:cNvPr>
          <p:cNvSpPr/>
          <p:nvPr/>
        </p:nvSpPr>
        <p:spPr>
          <a:xfrm>
            <a:off x="4327741" y="5099730"/>
            <a:ext cx="3552154" cy="44637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30000">
                <a:schemeClr val="accent2">
                  <a:alpha val="40000"/>
                </a:schemeClr>
              </a:gs>
              <a:gs pos="0">
                <a:srgbClr val="02B0EE">
                  <a:alpha val="7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5" name="矩形 224">
            <a:extLst>
              <a:ext uri="{FF2B5EF4-FFF2-40B4-BE49-F238E27FC236}">
                <a16:creationId xmlns:a16="http://schemas.microsoft.com/office/drawing/2014/main" xmlns="" id="{5B171B61-74B0-4063-97A9-1C090C268E3C}"/>
              </a:ext>
            </a:extLst>
          </p:cNvPr>
          <p:cNvSpPr/>
          <p:nvPr/>
        </p:nvSpPr>
        <p:spPr>
          <a:xfrm>
            <a:off x="8366387" y="1837796"/>
            <a:ext cx="2897200" cy="3088213"/>
          </a:xfrm>
          <a:prstGeom prst="rect">
            <a:avLst/>
          </a:prstGeom>
          <a:gradFill>
            <a:gsLst>
              <a:gs pos="1000">
                <a:sysClr val="window" lastClr="FFFFFF">
                  <a:alpha val="19000"/>
                </a:sysClr>
              </a:gs>
              <a:gs pos="84000">
                <a:schemeClr val="accent3">
                  <a:alpha val="0"/>
                </a:schemeClr>
              </a:gs>
              <a:gs pos="100000">
                <a:sysClr val="window" lastClr="FFFFFF">
                  <a:alpha val="17000"/>
                </a:sysClr>
              </a:gs>
              <a:gs pos="34000">
                <a:sysClr val="windowText" lastClr="000000">
                  <a:alpha val="0"/>
                </a:sysClr>
              </a:gs>
            </a:gsLst>
            <a:lin ang="8100000" scaled="0"/>
          </a:gradFill>
          <a:ln w="3175" cap="flat" cmpd="sng" algn="ctr">
            <a:gradFill>
              <a:gsLst>
                <a:gs pos="49400">
                  <a:srgbClr val="F8FBFE">
                    <a:alpha val="0"/>
                  </a:srgbClr>
                </a:gs>
                <a:gs pos="0">
                  <a:srgbClr val="0F6FC6">
                    <a:lumMod val="5000"/>
                    <a:lumOff val="95000"/>
                    <a:alpha val="51000"/>
                  </a:srgbClr>
                </a:gs>
                <a:gs pos="73000">
                  <a:srgbClr val="FCFDFF">
                    <a:alpha val="26000"/>
                  </a:srgbClr>
                </a:gs>
                <a:gs pos="100000">
                  <a:sysClr val="window" lastClr="FFFFFF">
                    <a:alpha val="0"/>
                  </a:sysClr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6" name="梯形 225">
            <a:extLst>
              <a:ext uri="{FF2B5EF4-FFF2-40B4-BE49-F238E27FC236}">
                <a16:creationId xmlns:a16="http://schemas.microsoft.com/office/drawing/2014/main" xmlns="" id="{2CA1331F-1708-477B-8F93-6D3DA99BFDA7}"/>
              </a:ext>
            </a:extLst>
          </p:cNvPr>
          <p:cNvSpPr/>
          <p:nvPr/>
        </p:nvSpPr>
        <p:spPr>
          <a:xfrm>
            <a:off x="8038910" y="4814193"/>
            <a:ext cx="3552154" cy="285537"/>
          </a:xfrm>
          <a:prstGeom prst="trapezoid">
            <a:avLst>
              <a:gd name="adj" fmla="val 139875"/>
            </a:avLst>
          </a:prstGeom>
          <a:gradFill>
            <a:gsLst>
              <a:gs pos="15000">
                <a:srgbClr val="02B0EE">
                  <a:alpha val="0"/>
                </a:srgbClr>
              </a:gs>
              <a:gs pos="99000">
                <a:srgbClr val="02B0EE">
                  <a:alpha val="77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7" name="矩形 226">
            <a:extLst>
              <a:ext uri="{FF2B5EF4-FFF2-40B4-BE49-F238E27FC236}">
                <a16:creationId xmlns:a16="http://schemas.microsoft.com/office/drawing/2014/main" xmlns="" id="{4F856C04-A95C-43ED-956F-56261A7E7331}"/>
              </a:ext>
            </a:extLst>
          </p:cNvPr>
          <p:cNvSpPr/>
          <p:nvPr/>
        </p:nvSpPr>
        <p:spPr>
          <a:xfrm>
            <a:off x="8038910" y="5099730"/>
            <a:ext cx="3552154" cy="446379"/>
          </a:xfrm>
          <a:prstGeom prst="rect">
            <a:avLst/>
          </a:prstGeom>
          <a:gradFill>
            <a:gsLst>
              <a:gs pos="100000">
                <a:schemeClr val="accent2">
                  <a:alpha val="0"/>
                </a:schemeClr>
              </a:gs>
              <a:gs pos="30000">
                <a:schemeClr val="accent2">
                  <a:alpha val="40000"/>
                </a:schemeClr>
              </a:gs>
              <a:gs pos="0">
                <a:srgbClr val="02B0EE">
                  <a:alpha val="7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9" name="矩形 228">
            <a:extLst>
              <a:ext uri="{FF2B5EF4-FFF2-40B4-BE49-F238E27FC236}">
                <a16:creationId xmlns:a16="http://schemas.microsoft.com/office/drawing/2014/main" xmlns="" id="{456BAE43-4C42-4B3F-9E86-9166FDD2A616}"/>
              </a:ext>
            </a:extLst>
          </p:cNvPr>
          <p:cNvSpPr/>
          <p:nvPr/>
        </p:nvSpPr>
        <p:spPr>
          <a:xfrm>
            <a:off x="1771325" y="2229961"/>
            <a:ext cx="12426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gradFill>
                  <a:gsLst>
                    <a:gs pos="0">
                      <a:schemeClr val="bg1"/>
                    </a:gs>
                    <a:gs pos="100000">
                      <a:schemeClr val="accent3"/>
                    </a:gs>
                  </a:gsLst>
                  <a:lin ang="5400000" scaled="0"/>
                </a:gradFill>
                <a:latin typeface="+mj-ea"/>
                <a:ea typeface="+mj-ea"/>
              </a:rPr>
              <a:t>小标题</a:t>
            </a:r>
          </a:p>
        </p:txBody>
      </p:sp>
      <p:sp>
        <p:nvSpPr>
          <p:cNvPr id="230" name="Text Box 8">
            <a:extLst>
              <a:ext uri="{FF2B5EF4-FFF2-40B4-BE49-F238E27FC236}">
                <a16:creationId xmlns:a16="http://schemas.microsoft.com/office/drawing/2014/main" xmlns="" id="{A3B9864E-7326-4E6B-9DAA-F15CE68944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048" y="2828075"/>
            <a:ext cx="2441268" cy="15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在这里输入你的正文内容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xmlns="" id="{36442F1E-0BF5-4614-AA19-259AB272C066}"/>
              </a:ext>
            </a:extLst>
          </p:cNvPr>
          <p:cNvSpPr/>
          <p:nvPr/>
        </p:nvSpPr>
        <p:spPr>
          <a:xfrm>
            <a:off x="5482494" y="2229961"/>
            <a:ext cx="12426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gradFill>
                  <a:gsLst>
                    <a:gs pos="0">
                      <a:prstClr val="white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阿里巴巴普惠体 B"/>
                <a:ea typeface="阿里巴巴普惠体 B"/>
              </a:rPr>
              <a:t>小标题</a:t>
            </a:r>
            <a:endParaRPr lang="zh-CN" altLang="en-US" sz="2800" dirty="0">
              <a:gradFill>
                <a:gsLst>
                  <a:gs pos="0">
                    <a:schemeClr val="bg1"/>
                  </a:gs>
                  <a:gs pos="100000">
                    <a:schemeClr val="accent3"/>
                  </a:gs>
                </a:gsLst>
                <a:lin ang="5400000" scaled="0"/>
              </a:gradFill>
              <a:latin typeface="+mj-ea"/>
              <a:ea typeface="+mj-ea"/>
            </a:endParaRPr>
          </a:p>
        </p:txBody>
      </p:sp>
      <p:sp>
        <p:nvSpPr>
          <p:cNvPr id="233" name="Text Box 8">
            <a:extLst>
              <a:ext uri="{FF2B5EF4-FFF2-40B4-BE49-F238E27FC236}">
                <a16:creationId xmlns:a16="http://schemas.microsoft.com/office/drawing/2014/main" xmlns="" id="{D71E9797-F45D-4564-B836-89439BB7F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6953" y="2829856"/>
            <a:ext cx="2398090" cy="152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xmlns="" id="{2CD2A071-6643-4903-A69C-C631ED34518C}"/>
              </a:ext>
            </a:extLst>
          </p:cNvPr>
          <p:cNvSpPr/>
          <p:nvPr/>
        </p:nvSpPr>
        <p:spPr>
          <a:xfrm>
            <a:off x="9193664" y="2229961"/>
            <a:ext cx="12426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gradFill>
                  <a:gsLst>
                    <a:gs pos="0">
                      <a:prstClr val="white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阿里巴巴普惠体 B"/>
                <a:ea typeface="阿里巴巴普惠体 B"/>
              </a:rPr>
              <a:t>小标题</a:t>
            </a:r>
            <a:endParaRPr lang="zh-CN" altLang="en-US" sz="2800" dirty="0">
              <a:gradFill>
                <a:gsLst>
                  <a:gs pos="0">
                    <a:schemeClr val="bg1"/>
                  </a:gs>
                  <a:gs pos="100000">
                    <a:schemeClr val="accent3"/>
                  </a:gs>
                </a:gsLst>
                <a:lin ang="5400000" scaled="0"/>
              </a:gradFill>
              <a:latin typeface="+mj-ea"/>
              <a:ea typeface="+mj-ea"/>
            </a:endParaRPr>
          </a:p>
        </p:txBody>
      </p:sp>
      <p:sp>
        <p:nvSpPr>
          <p:cNvPr id="236" name="Text Box 8">
            <a:extLst>
              <a:ext uri="{FF2B5EF4-FFF2-40B4-BE49-F238E27FC236}">
                <a16:creationId xmlns:a16="http://schemas.microsoft.com/office/drawing/2014/main" xmlns="" id="{F69B58D1-CFE6-4018-99A8-54DA58578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3267" y="2828075"/>
            <a:ext cx="2463439" cy="15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在这里输入你的正文内容</a:t>
            </a:r>
          </a:p>
        </p:txBody>
      </p:sp>
      <p:sp>
        <p:nvSpPr>
          <p:cNvPr id="19" name="标题 2">
            <a:extLst>
              <a:ext uri="{FF2B5EF4-FFF2-40B4-BE49-F238E27FC236}">
                <a16:creationId xmlns:a16="http://schemas.microsoft.com/office/drawing/2014/main" xmlns="" id="{4C1DA490-4276-4A68-98B2-5512894F6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3343039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xmlns="" id="{8B3C1089-EAA4-47EB-A92A-5EEBD97E22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200258"/>
              </p:ext>
            </p:extLst>
          </p:nvPr>
        </p:nvGraphicFramePr>
        <p:xfrm>
          <a:off x="3947885" y="2068892"/>
          <a:ext cx="4296229" cy="34894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椭圆 18">
            <a:extLst>
              <a:ext uri="{FF2B5EF4-FFF2-40B4-BE49-F238E27FC236}">
                <a16:creationId xmlns:a16="http://schemas.microsoft.com/office/drawing/2014/main" xmlns="" id="{0B922087-2999-43B5-90A6-BF8EC57EE02D}"/>
              </a:ext>
            </a:extLst>
          </p:cNvPr>
          <p:cNvSpPr/>
          <p:nvPr/>
        </p:nvSpPr>
        <p:spPr>
          <a:xfrm>
            <a:off x="5054600" y="2772230"/>
            <a:ext cx="2082800" cy="2082800"/>
          </a:xfrm>
          <a:prstGeom prst="ellipse">
            <a:avLst/>
          </a:prstGeom>
          <a:solidFill>
            <a:srgbClr val="00F0BE">
              <a:alpha val="36000"/>
            </a:srgbClr>
          </a:solidFill>
          <a:ln w="25400" cap="flat" cmpd="sng" algn="ctr">
            <a:solidFill>
              <a:srgbClr val="00F0BE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CA7C66DC-4606-4031-8533-F1A0F51BC035}"/>
              </a:ext>
            </a:extLst>
          </p:cNvPr>
          <p:cNvSpPr/>
          <p:nvPr/>
        </p:nvSpPr>
        <p:spPr>
          <a:xfrm>
            <a:off x="5474676" y="3552021"/>
            <a:ext cx="1242649" cy="52322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prstClr val="white"/>
                </a:solidFill>
                <a:latin typeface="+mj-ea"/>
                <a:ea typeface="+mj-ea"/>
              </a:rPr>
              <a:t>关键词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80ED22AF-F9EE-4ABB-8242-9430187733C0}"/>
              </a:ext>
            </a:extLst>
          </p:cNvPr>
          <p:cNvSpPr/>
          <p:nvPr/>
        </p:nvSpPr>
        <p:spPr>
          <a:xfrm>
            <a:off x="8400439" y="3453268"/>
            <a:ext cx="3455987" cy="704850"/>
          </a:xfrm>
          <a:prstGeom prst="rect">
            <a:avLst/>
          </a:prstGeom>
          <a:gradFill>
            <a:gsLst>
              <a:gs pos="0">
                <a:srgbClr val="00B4FF">
                  <a:alpha val="50000"/>
                </a:srgbClr>
              </a:gs>
              <a:gs pos="100000">
                <a:srgbClr val="00B4FF">
                  <a:alpha val="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CF669686-2EA1-4A22-AB22-D39549151C60}"/>
              </a:ext>
            </a:extLst>
          </p:cNvPr>
          <p:cNvSpPr/>
          <p:nvPr/>
        </p:nvSpPr>
        <p:spPr>
          <a:xfrm>
            <a:off x="8562364" y="3651805"/>
            <a:ext cx="3455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/>
                </a:solidFill>
                <a:latin typeface="+mj-ea"/>
                <a:ea typeface="+mj-ea"/>
              </a:rPr>
              <a:t>插入小标题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F69D3A2E-C7CC-428C-9A14-312AA47EA6B4}"/>
              </a:ext>
            </a:extLst>
          </p:cNvPr>
          <p:cNvSpPr/>
          <p:nvPr/>
        </p:nvSpPr>
        <p:spPr>
          <a:xfrm>
            <a:off x="8400440" y="3453268"/>
            <a:ext cx="112712" cy="704850"/>
          </a:xfrm>
          <a:prstGeom prst="rect">
            <a:avLst/>
          </a:prstGeom>
          <a:solidFill>
            <a:srgbClr val="00B4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20AAD1C8-7AFA-4A98-BABA-D05842C9B13A}"/>
              </a:ext>
            </a:extLst>
          </p:cNvPr>
          <p:cNvSpPr txBox="1"/>
          <p:nvPr/>
        </p:nvSpPr>
        <p:spPr>
          <a:xfrm>
            <a:off x="8396514" y="2888515"/>
            <a:ext cx="165796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r">
              <a:defRPr sz="3600">
                <a:ln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8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16200000" scaled="0"/>
                </a:gradFill>
              </a:defRPr>
            </a:lvl1pPr>
          </a:lstStyle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ln>
                  <a:gradFill>
                    <a:gsLst>
                      <a:gs pos="0">
                        <a:srgbClr val="00B4FF">
                          <a:lumMod val="80000"/>
                          <a:lumOff val="20000"/>
                        </a:srgbClr>
                      </a:gs>
                      <a:gs pos="80000">
                        <a:srgbClr val="00B4FF">
                          <a:alpha val="0"/>
                        </a:srgb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00B4FF">
                        <a:alpha val="0"/>
                      </a:srgbClr>
                    </a:gs>
                    <a:gs pos="100000">
                      <a:srgbClr val="00B4FF"/>
                    </a:gs>
                  </a:gsLst>
                  <a:lin ang="16200000" scaled="0"/>
                </a:gradFill>
                <a:latin typeface="+mj-ea"/>
                <a:ea typeface="+mj-ea"/>
              </a:rPr>
              <a:t>46.97%</a:t>
            </a:r>
            <a:endParaRPr lang="zh-CN" altLang="en-US" dirty="0">
              <a:ln>
                <a:gradFill>
                  <a:gsLst>
                    <a:gs pos="0">
                      <a:srgbClr val="00B4FF">
                        <a:lumMod val="80000"/>
                        <a:lumOff val="20000"/>
                      </a:srgbClr>
                    </a:gs>
                    <a:gs pos="80000">
                      <a:srgbClr val="00B4FF">
                        <a:alpha val="0"/>
                      </a:srgbClr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0B4FF">
                      <a:alpha val="0"/>
                    </a:srgbClr>
                  </a:gs>
                  <a:gs pos="100000">
                    <a:srgbClr val="00B4FF"/>
                  </a:gs>
                </a:gsLst>
                <a:lin ang="16200000" scaled="0"/>
              </a:gradFill>
              <a:latin typeface="+mj-ea"/>
              <a:ea typeface="+mj-ea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B8ABC2D1-9E4C-4C4C-9DB9-B1C68C7C2981}"/>
              </a:ext>
            </a:extLst>
          </p:cNvPr>
          <p:cNvGrpSpPr/>
          <p:nvPr/>
        </p:nvGrpSpPr>
        <p:grpSpPr>
          <a:xfrm>
            <a:off x="330200" y="2002293"/>
            <a:ext cx="3455987" cy="704850"/>
            <a:chOff x="334963" y="1620838"/>
            <a:chExt cx="3455987" cy="70485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D97E6F80-8187-4D96-9306-0449B68FCA31}"/>
                </a:ext>
              </a:extLst>
            </p:cNvPr>
            <p:cNvSpPr/>
            <p:nvPr/>
          </p:nvSpPr>
          <p:spPr>
            <a:xfrm>
              <a:off x="334963" y="1620838"/>
              <a:ext cx="3455987" cy="704850"/>
            </a:xfrm>
            <a:prstGeom prst="rect">
              <a:avLst/>
            </a:prstGeom>
            <a:gradFill>
              <a:gsLst>
                <a:gs pos="0">
                  <a:srgbClr val="00B4FF">
                    <a:alpha val="50000"/>
                  </a:srgbClr>
                </a:gs>
                <a:gs pos="100000">
                  <a:srgbClr val="00B4FF">
                    <a:alpha val="0"/>
                  </a:srgbClr>
                </a:gs>
              </a:gsLst>
              <a:lin ang="108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625CD08C-A484-4B08-A05C-924747F3F786}"/>
                </a:ext>
              </a:extLst>
            </p:cNvPr>
            <p:cNvSpPr/>
            <p:nvPr/>
          </p:nvSpPr>
          <p:spPr>
            <a:xfrm>
              <a:off x="3678238" y="1620838"/>
              <a:ext cx="112712" cy="704850"/>
            </a:xfrm>
            <a:prstGeom prst="rect">
              <a:avLst/>
            </a:prstGeom>
            <a:solidFill>
              <a:srgbClr val="00B4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9CED0213-61BB-4633-81E8-E085D6B43CA9}"/>
              </a:ext>
            </a:extLst>
          </p:cNvPr>
          <p:cNvGrpSpPr/>
          <p:nvPr/>
        </p:nvGrpSpPr>
        <p:grpSpPr>
          <a:xfrm>
            <a:off x="330200" y="3461205"/>
            <a:ext cx="3455987" cy="704850"/>
            <a:chOff x="334963" y="1620838"/>
            <a:chExt cx="3455987" cy="704850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31EA2642-1946-425E-8E09-B77D03BBD81C}"/>
                </a:ext>
              </a:extLst>
            </p:cNvPr>
            <p:cNvSpPr/>
            <p:nvPr/>
          </p:nvSpPr>
          <p:spPr>
            <a:xfrm>
              <a:off x="334963" y="1620838"/>
              <a:ext cx="3455987" cy="704850"/>
            </a:xfrm>
            <a:prstGeom prst="rect">
              <a:avLst/>
            </a:prstGeom>
            <a:gradFill>
              <a:gsLst>
                <a:gs pos="0">
                  <a:srgbClr val="00B4FF">
                    <a:alpha val="50000"/>
                  </a:srgbClr>
                </a:gs>
                <a:gs pos="100000">
                  <a:srgbClr val="00B4FF">
                    <a:alpha val="0"/>
                  </a:srgbClr>
                </a:gs>
              </a:gsLst>
              <a:lin ang="108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76ABB206-5F3C-4A6C-8F97-9209C221FF3B}"/>
                </a:ext>
              </a:extLst>
            </p:cNvPr>
            <p:cNvSpPr/>
            <p:nvPr/>
          </p:nvSpPr>
          <p:spPr>
            <a:xfrm>
              <a:off x="3678238" y="1620838"/>
              <a:ext cx="112712" cy="704850"/>
            </a:xfrm>
            <a:prstGeom prst="rect">
              <a:avLst/>
            </a:prstGeom>
            <a:solidFill>
              <a:srgbClr val="00B4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0C7D264B-F413-42A1-BED7-BF89ABD9DFA2}"/>
              </a:ext>
            </a:extLst>
          </p:cNvPr>
          <p:cNvGrpSpPr/>
          <p:nvPr/>
        </p:nvGrpSpPr>
        <p:grpSpPr>
          <a:xfrm>
            <a:off x="330200" y="4962980"/>
            <a:ext cx="3455987" cy="704850"/>
            <a:chOff x="334963" y="1620838"/>
            <a:chExt cx="3455987" cy="704850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C87A45AF-1D79-4DC4-976B-CE815CA89A99}"/>
                </a:ext>
              </a:extLst>
            </p:cNvPr>
            <p:cNvSpPr/>
            <p:nvPr/>
          </p:nvSpPr>
          <p:spPr>
            <a:xfrm>
              <a:off x="334963" y="1620838"/>
              <a:ext cx="3455987" cy="704850"/>
            </a:xfrm>
            <a:prstGeom prst="rect">
              <a:avLst/>
            </a:prstGeom>
            <a:gradFill>
              <a:gsLst>
                <a:gs pos="0">
                  <a:srgbClr val="00B4FF">
                    <a:alpha val="50000"/>
                  </a:srgbClr>
                </a:gs>
                <a:gs pos="100000">
                  <a:srgbClr val="00B4FF">
                    <a:alpha val="0"/>
                  </a:srgbClr>
                </a:gs>
              </a:gsLst>
              <a:lin ang="108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0972CD2B-2BA5-4E30-8A48-0A6B6882F4D0}"/>
                </a:ext>
              </a:extLst>
            </p:cNvPr>
            <p:cNvSpPr/>
            <p:nvPr/>
          </p:nvSpPr>
          <p:spPr>
            <a:xfrm>
              <a:off x="3678238" y="1620838"/>
              <a:ext cx="112712" cy="704850"/>
            </a:xfrm>
            <a:prstGeom prst="rect">
              <a:avLst/>
            </a:prstGeom>
            <a:solidFill>
              <a:srgbClr val="00B4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92882ADF-60AF-426C-B33D-1DB47FD43FFD}"/>
              </a:ext>
            </a:extLst>
          </p:cNvPr>
          <p:cNvSpPr txBox="1"/>
          <p:nvPr/>
        </p:nvSpPr>
        <p:spPr>
          <a:xfrm>
            <a:off x="2478089" y="1431781"/>
            <a:ext cx="1303593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600" dirty="0">
                <a:ln>
                  <a:gradFill>
                    <a:gsLst>
                      <a:gs pos="0">
                        <a:srgbClr val="00B4FF">
                          <a:lumMod val="80000"/>
                          <a:lumOff val="20000"/>
                        </a:srgbClr>
                      </a:gs>
                      <a:gs pos="80000">
                        <a:srgbClr val="00B4FF">
                          <a:alpha val="0"/>
                        </a:srgb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00B4FF">
                        <a:alpha val="0"/>
                      </a:srgbClr>
                    </a:gs>
                    <a:gs pos="100000">
                      <a:srgbClr val="00B4FF"/>
                    </a:gs>
                  </a:gsLst>
                  <a:lin ang="16200000" scaled="0"/>
                </a:gradFill>
                <a:latin typeface="+mj-ea"/>
                <a:ea typeface="+mj-ea"/>
              </a:rPr>
              <a:t>15%</a:t>
            </a:r>
            <a:endParaRPr lang="zh-CN" altLang="en-US" sz="3600" dirty="0">
              <a:ln>
                <a:gradFill>
                  <a:gsLst>
                    <a:gs pos="0">
                      <a:srgbClr val="00B4FF">
                        <a:lumMod val="80000"/>
                        <a:lumOff val="20000"/>
                      </a:srgbClr>
                    </a:gs>
                    <a:gs pos="80000">
                      <a:srgbClr val="00B4FF">
                        <a:alpha val="0"/>
                      </a:srgbClr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0B4FF">
                      <a:alpha val="0"/>
                    </a:srgbClr>
                  </a:gs>
                  <a:gs pos="100000">
                    <a:srgbClr val="00B4FF"/>
                  </a:gs>
                </a:gsLst>
                <a:lin ang="16200000" scaled="0"/>
              </a:gradFill>
              <a:latin typeface="+mj-ea"/>
              <a:ea typeface="+mj-ea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F521CD73-4EE8-4105-AE82-04345A9D4BD2}"/>
              </a:ext>
            </a:extLst>
          </p:cNvPr>
          <p:cNvSpPr txBox="1"/>
          <p:nvPr/>
        </p:nvSpPr>
        <p:spPr>
          <a:xfrm>
            <a:off x="2347459" y="2888515"/>
            <a:ext cx="1485526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r">
              <a:defRPr sz="3600">
                <a:ln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8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16200000" scaled="0"/>
                </a:gradFill>
              </a:defRPr>
            </a:lvl1pPr>
          </a:lstStyle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ln>
                  <a:gradFill>
                    <a:gsLst>
                      <a:gs pos="0">
                        <a:srgbClr val="00B4FF">
                          <a:lumMod val="80000"/>
                          <a:lumOff val="20000"/>
                        </a:srgbClr>
                      </a:gs>
                      <a:gs pos="80000">
                        <a:srgbClr val="00B4FF">
                          <a:alpha val="0"/>
                        </a:srgb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00B4FF">
                        <a:alpha val="0"/>
                      </a:srgbClr>
                    </a:gs>
                    <a:gs pos="100000">
                      <a:srgbClr val="00B4FF"/>
                    </a:gs>
                  </a:gsLst>
                  <a:lin ang="16200000" scaled="0"/>
                </a:gradFill>
                <a:latin typeface="+mj-ea"/>
                <a:ea typeface="+mj-ea"/>
              </a:rPr>
              <a:t>8.13%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xmlns="" id="{ECB0CA7C-2C95-4697-84B0-07A0EAA370D9}"/>
              </a:ext>
            </a:extLst>
          </p:cNvPr>
          <p:cNvSpPr txBox="1"/>
          <p:nvPr/>
        </p:nvSpPr>
        <p:spPr>
          <a:xfrm>
            <a:off x="1957957" y="4405855"/>
            <a:ext cx="1841158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zh-CN"/>
            </a:defPPr>
            <a:lvl1pPr algn="r">
              <a:defRPr sz="3600">
                <a:ln>
                  <a:gradFill>
                    <a:gsLst>
                      <a:gs pos="0">
                        <a:schemeClr val="accent1">
                          <a:lumMod val="80000"/>
                          <a:lumOff val="20000"/>
                        </a:schemeClr>
                      </a:gs>
                      <a:gs pos="8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16200000" scaled="0"/>
                </a:gradFill>
              </a:defRPr>
            </a:lvl1pPr>
          </a:lstStyle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ln>
                  <a:gradFill>
                    <a:gsLst>
                      <a:gs pos="0">
                        <a:srgbClr val="00B4FF">
                          <a:lumMod val="80000"/>
                          <a:lumOff val="20000"/>
                        </a:srgbClr>
                      </a:gs>
                      <a:gs pos="80000">
                        <a:srgbClr val="00B4FF">
                          <a:alpha val="0"/>
                        </a:srgb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00B4FF">
                        <a:alpha val="0"/>
                      </a:srgbClr>
                    </a:gs>
                    <a:gs pos="100000">
                      <a:srgbClr val="00B4FF"/>
                    </a:gs>
                  </a:gsLst>
                  <a:lin ang="16200000" scaled="0"/>
                </a:gradFill>
                <a:latin typeface="+mj-ea"/>
                <a:ea typeface="+mj-ea"/>
              </a:rPr>
              <a:t>29.91%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xmlns="" id="{07395A68-68BE-4489-B320-239507219A7D}"/>
              </a:ext>
            </a:extLst>
          </p:cNvPr>
          <p:cNvSpPr/>
          <p:nvPr/>
        </p:nvSpPr>
        <p:spPr>
          <a:xfrm>
            <a:off x="1209675" y="5161517"/>
            <a:ext cx="246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/>
                </a:solidFill>
                <a:latin typeface="+mj-ea"/>
                <a:ea typeface="+mj-ea"/>
              </a:rPr>
              <a:t>插入小标题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74AE1BA2-0773-478E-9BC4-AB552E4D7267}"/>
              </a:ext>
            </a:extLst>
          </p:cNvPr>
          <p:cNvSpPr/>
          <p:nvPr/>
        </p:nvSpPr>
        <p:spPr>
          <a:xfrm>
            <a:off x="695326" y="3659742"/>
            <a:ext cx="29781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/>
                </a:solidFill>
                <a:latin typeface="+mj-ea"/>
                <a:ea typeface="+mj-ea"/>
              </a:rPr>
              <a:t>插入小标题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xmlns="" id="{FA2F420E-EFD0-44A6-A7A1-7FEB28E29381}"/>
              </a:ext>
            </a:extLst>
          </p:cNvPr>
          <p:cNvSpPr/>
          <p:nvPr/>
        </p:nvSpPr>
        <p:spPr>
          <a:xfrm>
            <a:off x="1209675" y="2200829"/>
            <a:ext cx="246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/>
                </a:solidFill>
                <a:latin typeface="+mj-ea"/>
                <a:ea typeface="+mj-ea"/>
              </a:rPr>
              <a:t>插入小标题</a:t>
            </a: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xmlns="" id="{2B764074-806F-48FC-9241-741BA99183A7}"/>
              </a:ext>
            </a:extLst>
          </p:cNvPr>
          <p:cNvSpPr/>
          <p:nvPr/>
        </p:nvSpPr>
        <p:spPr>
          <a:xfrm>
            <a:off x="3770457" y="2327730"/>
            <a:ext cx="1153391" cy="394855"/>
          </a:xfrm>
          <a:custGeom>
            <a:avLst/>
            <a:gdLst>
              <a:gd name="connsiteX0" fmla="*/ 0 w 1153391"/>
              <a:gd name="connsiteY0" fmla="*/ 0 h 394855"/>
              <a:gd name="connsiteX1" fmla="*/ 716973 w 1153391"/>
              <a:gd name="connsiteY1" fmla="*/ 0 h 394855"/>
              <a:gd name="connsiteX2" fmla="*/ 1153391 w 1153391"/>
              <a:gd name="connsiteY2" fmla="*/ 394855 h 394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3391" h="394855">
                <a:moveTo>
                  <a:pt x="0" y="0"/>
                </a:moveTo>
                <a:lnTo>
                  <a:pt x="716973" y="0"/>
                </a:lnTo>
                <a:lnTo>
                  <a:pt x="1153391" y="394855"/>
                </a:lnTo>
              </a:path>
            </a:pathLst>
          </a:custGeom>
          <a:noFill/>
          <a:ln w="12700" cap="rnd" cmpd="sng" algn="ctr">
            <a:solidFill>
              <a:srgbClr val="00F0BE"/>
            </a:solidFill>
            <a:prstDash val="dash"/>
            <a:round/>
            <a:headEnd type="oval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xmlns="" id="{2588F620-5514-4C4A-866B-99ADAC282125}"/>
              </a:ext>
            </a:extLst>
          </p:cNvPr>
          <p:cNvSpPr/>
          <p:nvPr/>
        </p:nvSpPr>
        <p:spPr>
          <a:xfrm flipV="1">
            <a:off x="3770457" y="4946924"/>
            <a:ext cx="1153391" cy="394855"/>
          </a:xfrm>
          <a:custGeom>
            <a:avLst/>
            <a:gdLst>
              <a:gd name="connsiteX0" fmla="*/ 0 w 1153391"/>
              <a:gd name="connsiteY0" fmla="*/ 0 h 394855"/>
              <a:gd name="connsiteX1" fmla="*/ 716973 w 1153391"/>
              <a:gd name="connsiteY1" fmla="*/ 0 h 394855"/>
              <a:gd name="connsiteX2" fmla="*/ 1153391 w 1153391"/>
              <a:gd name="connsiteY2" fmla="*/ 394855 h 394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3391" h="394855">
                <a:moveTo>
                  <a:pt x="0" y="0"/>
                </a:moveTo>
                <a:lnTo>
                  <a:pt x="716973" y="0"/>
                </a:lnTo>
                <a:lnTo>
                  <a:pt x="1153391" y="394855"/>
                </a:lnTo>
              </a:path>
            </a:pathLst>
          </a:custGeom>
          <a:noFill/>
          <a:ln w="12700" cap="rnd" cmpd="sng" algn="ctr">
            <a:solidFill>
              <a:srgbClr val="00F0BE"/>
            </a:solidFill>
            <a:prstDash val="dash"/>
            <a:round/>
            <a:headEnd type="oval"/>
            <a:tailEnd type="stealth" w="lg" len="lg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xmlns="" id="{48420914-03C6-47BA-B422-C7ED61A34ED4}"/>
              </a:ext>
            </a:extLst>
          </p:cNvPr>
          <p:cNvCxnSpPr/>
          <p:nvPr/>
        </p:nvCxnSpPr>
        <p:spPr>
          <a:xfrm>
            <a:off x="7687425" y="3804477"/>
            <a:ext cx="720000" cy="0"/>
          </a:xfrm>
          <a:prstGeom prst="line">
            <a:avLst/>
          </a:prstGeom>
          <a:noFill/>
          <a:ln w="12700" cap="rnd" cmpd="sng" algn="ctr">
            <a:solidFill>
              <a:srgbClr val="00F0BE"/>
            </a:solidFill>
            <a:prstDash val="dash"/>
            <a:round/>
            <a:headEnd type="stealth" w="lg" len="lg"/>
            <a:tailEnd type="oval"/>
          </a:ln>
          <a:effectLst/>
        </p:spPr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9D331384-B078-49D8-BAD8-8F6A310B8CD9}"/>
              </a:ext>
            </a:extLst>
          </p:cNvPr>
          <p:cNvCxnSpPr/>
          <p:nvPr/>
        </p:nvCxnSpPr>
        <p:spPr>
          <a:xfrm>
            <a:off x="3781682" y="3804477"/>
            <a:ext cx="720000" cy="0"/>
          </a:xfrm>
          <a:prstGeom prst="line">
            <a:avLst/>
          </a:prstGeom>
          <a:noFill/>
          <a:ln w="12700" cap="rnd" cmpd="sng" algn="ctr">
            <a:solidFill>
              <a:srgbClr val="00F0BE"/>
            </a:solidFill>
            <a:prstDash val="dash"/>
            <a:round/>
            <a:headEnd type="oval"/>
            <a:tailEnd type="stealth" w="lg" len="lg"/>
          </a:ln>
          <a:effectLst/>
        </p:spPr>
      </p:cxnSp>
      <p:sp>
        <p:nvSpPr>
          <p:cNvPr id="44" name="标题 2">
            <a:extLst>
              <a:ext uri="{FF2B5EF4-FFF2-40B4-BE49-F238E27FC236}">
                <a16:creationId xmlns:a16="http://schemas.microsoft.com/office/drawing/2014/main" xmlns="" id="{07A01C4B-34A2-4FD2-BB6C-71A40A7C9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798517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BABAC2C4-E5D9-4617-96BF-4A188721953A}"/>
              </a:ext>
            </a:extLst>
          </p:cNvPr>
          <p:cNvSpPr txBox="1"/>
          <p:nvPr/>
        </p:nvSpPr>
        <p:spPr>
          <a:xfrm>
            <a:off x="2917887" y="205040"/>
            <a:ext cx="635622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1300" spc="-300">
                <a:ln>
                  <a:gradFill>
                    <a:gsLst>
                      <a:gs pos="0">
                        <a:schemeClr val="accent3"/>
                      </a:gs>
                      <a:gs pos="40000">
                        <a:schemeClr val="accent3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3">
                        <a:alpha val="50000"/>
                      </a:schemeClr>
                    </a:gs>
                    <a:gs pos="80000">
                      <a:schemeClr val="accent3">
                        <a:alpha val="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A5545209-64BA-4BBF-BDAA-FE6131E72006}"/>
              </a:ext>
            </a:extLst>
          </p:cNvPr>
          <p:cNvSpPr txBox="1"/>
          <p:nvPr/>
        </p:nvSpPr>
        <p:spPr>
          <a:xfrm>
            <a:off x="2951549" y="2627086"/>
            <a:ext cx="6288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srgbClr val="32FFFF">
                        <a:lumMod val="20000"/>
                        <a:lumOff val="80000"/>
                      </a:srgbClr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rgbClr val="32FFFF">
                        <a:lumMod val="20000"/>
                        <a:lumOff val="80000"/>
                      </a:srgbClr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这里插入章节标题</a:t>
            </a:r>
          </a:p>
        </p:txBody>
      </p:sp>
      <p:pic>
        <p:nvPicPr>
          <p:cNvPr id="24" name="PA-图片 4">
            <a:extLst>
              <a:ext uri="{FF2B5EF4-FFF2-40B4-BE49-F238E27FC236}">
                <a16:creationId xmlns:a16="http://schemas.microsoft.com/office/drawing/2014/main" xmlns="" id="{3998AE89-9CF0-4B2D-B492-F37F30CC727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sp>
        <p:nvSpPr>
          <p:cNvPr id="26" name="PA-任意多边形 681">
            <a:extLst>
              <a:ext uri="{FF2B5EF4-FFF2-40B4-BE49-F238E27FC236}">
                <a16:creationId xmlns:a16="http://schemas.microsoft.com/office/drawing/2014/main" xmlns="" id="{8FA3A00A-1A74-4CAE-BB94-610250BEFBAF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 rot="2700000" flipV="1">
            <a:off x="1185777" y="2451920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PA-任意多边形 679">
            <a:extLst>
              <a:ext uri="{FF2B5EF4-FFF2-40B4-BE49-F238E27FC236}">
                <a16:creationId xmlns:a16="http://schemas.microsoft.com/office/drawing/2014/main" xmlns="" id="{710C0703-BBEB-4771-9ABA-00326D0154A0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 rot="5400000">
            <a:off x="2296878" y="1658376"/>
            <a:ext cx="743053" cy="1032167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PA-任意多边形 681">
            <a:extLst>
              <a:ext uri="{FF2B5EF4-FFF2-40B4-BE49-F238E27FC236}">
                <a16:creationId xmlns:a16="http://schemas.microsoft.com/office/drawing/2014/main" xmlns="" id="{A6C806FC-A663-4DBA-9F5D-B585FDF3B592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 rot="2700000" flipH="1">
            <a:off x="8397343" y="1290744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PA-任意多边形 679">
            <a:extLst>
              <a:ext uri="{FF2B5EF4-FFF2-40B4-BE49-F238E27FC236}">
                <a16:creationId xmlns:a16="http://schemas.microsoft.com/office/drawing/2014/main" xmlns="" id="{310A338C-E753-4D42-9D34-4F188CF64F65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 rot="5400000" flipH="1" flipV="1">
            <a:off x="8656734" y="3423318"/>
            <a:ext cx="743054" cy="1032168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41D72E4E-85BC-45FD-A2A8-91F4FD47DD82}"/>
              </a:ext>
            </a:extLst>
          </p:cNvPr>
          <p:cNvCxnSpPr/>
          <p:nvPr/>
        </p:nvCxnSpPr>
        <p:spPr>
          <a:xfrm>
            <a:off x="713540" y="43109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0CFD0563-3442-4B42-A4DD-2BAAAFA4D110}"/>
              </a:ext>
            </a:extLst>
          </p:cNvPr>
          <p:cNvCxnSpPr/>
          <p:nvPr/>
        </p:nvCxnSpPr>
        <p:spPr>
          <a:xfrm>
            <a:off x="9314926" y="5370471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24AF90CD-318B-446C-B425-7872DD766F7D}"/>
              </a:ext>
            </a:extLst>
          </p:cNvPr>
          <p:cNvCxnSpPr/>
          <p:nvPr/>
        </p:nvCxnSpPr>
        <p:spPr>
          <a:xfrm>
            <a:off x="11163585" y="3567875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92E40786-759A-4547-8F5A-78533B3F6343}"/>
              </a:ext>
            </a:extLst>
          </p:cNvPr>
          <p:cNvCxnSpPr/>
          <p:nvPr/>
        </p:nvCxnSpPr>
        <p:spPr>
          <a:xfrm>
            <a:off x="9724857" y="27194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8EE93677-7885-490C-B20E-3742BDB66E0F}"/>
              </a:ext>
            </a:extLst>
          </p:cNvPr>
          <p:cNvCxnSpPr/>
          <p:nvPr/>
        </p:nvCxnSpPr>
        <p:spPr>
          <a:xfrm>
            <a:off x="1671243" y="2385657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2CEBEF9A-A08C-4BF5-B338-C6073AB66EEE}"/>
              </a:ext>
            </a:extLst>
          </p:cNvPr>
          <p:cNvCxnSpPr>
            <a:cxnSpLocks/>
          </p:cNvCxnSpPr>
          <p:nvPr/>
        </p:nvCxnSpPr>
        <p:spPr>
          <a:xfrm>
            <a:off x="2324385" y="4089546"/>
            <a:ext cx="0" cy="521672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xmlns="" id="{856FD66F-C016-4D78-AE69-1F51FE720803}"/>
              </a:ext>
            </a:extLst>
          </p:cNvPr>
          <p:cNvSpPr/>
          <p:nvPr/>
        </p:nvSpPr>
        <p:spPr>
          <a:xfrm>
            <a:off x="1743702" y="3881664"/>
            <a:ext cx="8704596" cy="419814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574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4BDEE7FA-45E6-4DB4-AB19-CF977DA8DED5}"/>
              </a:ext>
            </a:extLst>
          </p:cNvPr>
          <p:cNvSpPr/>
          <p:nvPr/>
        </p:nvSpPr>
        <p:spPr>
          <a:xfrm>
            <a:off x="8307956" y="1687781"/>
            <a:ext cx="1864098" cy="3659697"/>
          </a:xfrm>
          <a:prstGeom prst="rect">
            <a:avLst/>
          </a:prstGeom>
          <a:gradFill flip="none" rotWithShape="1">
            <a:gsLst>
              <a:gs pos="0">
                <a:srgbClr val="0F6FC6">
                  <a:alpha val="20000"/>
                </a:srgbClr>
              </a:gs>
              <a:gs pos="100000">
                <a:srgbClr val="009DD9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 flip="none" rotWithShape="1">
              <a:gsLst>
                <a:gs pos="0">
                  <a:srgbClr val="0F6FB5"/>
                </a:gs>
                <a:gs pos="100000">
                  <a:srgbClr val="0F6FB5">
                    <a:alpha val="0"/>
                  </a:srgbClr>
                </a:gs>
              </a:gsLst>
              <a:lin ang="5400000" scaled="1"/>
              <a:tileRect/>
            </a:gra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11CC1EFA-DB7D-449D-B4D6-AEB2B94667E2}"/>
              </a:ext>
            </a:extLst>
          </p:cNvPr>
          <p:cNvSpPr/>
          <p:nvPr/>
        </p:nvSpPr>
        <p:spPr>
          <a:xfrm>
            <a:off x="5291243" y="1687781"/>
            <a:ext cx="1864098" cy="3659697"/>
          </a:xfrm>
          <a:prstGeom prst="rect">
            <a:avLst/>
          </a:prstGeom>
          <a:gradFill flip="none" rotWithShape="1">
            <a:gsLst>
              <a:gs pos="0">
                <a:srgbClr val="0F6FC6">
                  <a:alpha val="20000"/>
                </a:srgbClr>
              </a:gs>
              <a:gs pos="100000">
                <a:srgbClr val="009DD9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 flip="none" rotWithShape="1">
              <a:gsLst>
                <a:gs pos="0">
                  <a:srgbClr val="0F6FB5"/>
                </a:gs>
                <a:gs pos="100000">
                  <a:srgbClr val="0F6FB5">
                    <a:alpha val="0"/>
                  </a:srgbClr>
                </a:gs>
              </a:gsLst>
              <a:lin ang="5400000" scaled="1"/>
              <a:tileRect/>
            </a:gra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6CE84182-459E-4B05-9959-2D6A95B7789D}"/>
              </a:ext>
            </a:extLst>
          </p:cNvPr>
          <p:cNvSpPr/>
          <p:nvPr/>
        </p:nvSpPr>
        <p:spPr>
          <a:xfrm>
            <a:off x="2298715" y="1687782"/>
            <a:ext cx="1864098" cy="3659697"/>
          </a:xfrm>
          <a:prstGeom prst="rect">
            <a:avLst/>
          </a:prstGeom>
          <a:gradFill flip="none" rotWithShape="1">
            <a:gsLst>
              <a:gs pos="0">
                <a:srgbClr val="0F6FC6">
                  <a:alpha val="20000"/>
                </a:srgbClr>
              </a:gs>
              <a:gs pos="100000">
                <a:srgbClr val="009DD9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 flip="none" rotWithShape="1">
              <a:gsLst>
                <a:gs pos="0">
                  <a:srgbClr val="0F6FB5"/>
                </a:gs>
                <a:gs pos="100000">
                  <a:srgbClr val="0F6FB5">
                    <a:alpha val="0"/>
                  </a:srgbClr>
                </a:gs>
              </a:gsLst>
              <a:lin ang="5400000" scaled="1"/>
              <a:tileRect/>
            </a:gra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  <a:sym typeface="+mn-lt"/>
            </a:endParaRPr>
          </a:p>
        </p:txBody>
      </p:sp>
      <p:graphicFrame>
        <p:nvGraphicFramePr>
          <p:cNvPr id="33" name="内容占位符 6">
            <a:extLst>
              <a:ext uri="{FF2B5EF4-FFF2-40B4-BE49-F238E27FC236}">
                <a16:creationId xmlns:a16="http://schemas.microsoft.com/office/drawing/2014/main" xmlns="" id="{1878B159-AF0A-402F-B2B9-E7C476E023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5903691"/>
              </p:ext>
            </p:extLst>
          </p:nvPr>
        </p:nvGraphicFramePr>
        <p:xfrm>
          <a:off x="979485" y="956836"/>
          <a:ext cx="10233025" cy="5676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34" name="PA-文本框 24">
            <a:extLst>
              <a:ext uri="{FF2B5EF4-FFF2-40B4-BE49-F238E27FC236}">
                <a16:creationId xmlns:a16="http://schemas.microsoft.com/office/drawing/2014/main" xmlns="" id="{E9972A23-4D40-4C87-B4A5-5CD5C48CFFF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266677" y="3310688"/>
            <a:ext cx="794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持平</a:t>
            </a:r>
          </a:p>
        </p:txBody>
      </p:sp>
      <p:grpSp>
        <p:nvGrpSpPr>
          <p:cNvPr id="35" name="PA-组合 2">
            <a:extLst>
              <a:ext uri="{FF2B5EF4-FFF2-40B4-BE49-F238E27FC236}">
                <a16:creationId xmlns:a16="http://schemas.microsoft.com/office/drawing/2014/main" xmlns="" id="{6AE36953-6DDC-4906-978C-8FF653730EC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177866" y="2983982"/>
            <a:ext cx="1000934" cy="860425"/>
            <a:chOff x="7177866" y="3507530"/>
            <a:chExt cx="1000934" cy="860425"/>
          </a:xfrm>
        </p:grpSpPr>
        <p:sp>
          <p:nvSpPr>
            <p:cNvPr id="36" name="PA-任意多边形 25">
              <a:extLst>
                <a:ext uri="{FF2B5EF4-FFF2-40B4-BE49-F238E27FC236}">
                  <a16:creationId xmlns:a16="http://schemas.microsoft.com/office/drawing/2014/main" xmlns="" id="{F2486016-4D51-47A5-9DBA-7A934F281BC2}"/>
                </a:ext>
              </a:extLst>
            </p:cNvPr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 rot="10800000" flipH="1">
              <a:off x="7705237" y="3507530"/>
              <a:ext cx="419100" cy="860425"/>
            </a:xfrm>
            <a:custGeom>
              <a:avLst/>
              <a:gdLst>
                <a:gd name="T0" fmla="*/ 264 w 264"/>
                <a:gd name="T1" fmla="*/ 228 h 542"/>
                <a:gd name="T2" fmla="*/ 184 w 264"/>
                <a:gd name="T3" fmla="*/ 228 h 542"/>
                <a:gd name="T4" fmla="*/ 132 w 264"/>
                <a:gd name="T5" fmla="*/ 542 h 542"/>
                <a:gd name="T6" fmla="*/ 80 w 264"/>
                <a:gd name="T7" fmla="*/ 228 h 542"/>
                <a:gd name="T8" fmla="*/ 0 w 264"/>
                <a:gd name="T9" fmla="*/ 228 h 542"/>
                <a:gd name="T10" fmla="*/ 132 w 264"/>
                <a:gd name="T11" fmla="*/ 0 h 542"/>
                <a:gd name="T12" fmla="*/ 264 w 264"/>
                <a:gd name="T13" fmla="*/ 228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542">
                  <a:moveTo>
                    <a:pt x="264" y="228"/>
                  </a:moveTo>
                  <a:lnTo>
                    <a:pt x="184" y="228"/>
                  </a:lnTo>
                  <a:lnTo>
                    <a:pt x="132" y="542"/>
                  </a:lnTo>
                  <a:lnTo>
                    <a:pt x="80" y="228"/>
                  </a:lnTo>
                  <a:lnTo>
                    <a:pt x="0" y="228"/>
                  </a:lnTo>
                  <a:lnTo>
                    <a:pt x="132" y="0"/>
                  </a:lnTo>
                  <a:lnTo>
                    <a:pt x="264" y="228"/>
                  </a:lnTo>
                  <a:close/>
                </a:path>
              </a:pathLst>
            </a:custGeom>
            <a:gradFill>
              <a:gsLst>
                <a:gs pos="100000">
                  <a:srgbClr val="0F6FB5">
                    <a:alpha val="0"/>
                  </a:srgbClr>
                </a:gs>
                <a:gs pos="0">
                  <a:srgbClr val="0F6FB5">
                    <a:alpha val="60000"/>
                  </a:srgbClr>
                </a:gs>
              </a:gsLst>
              <a:lin ang="5400000" scaled="1"/>
            </a:gradFill>
            <a:ln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7" name="PA-文本框 26">
              <a:extLst>
                <a:ext uri="{FF2B5EF4-FFF2-40B4-BE49-F238E27FC236}">
                  <a16:creationId xmlns:a16="http://schemas.microsoft.com/office/drawing/2014/main" xmlns="" id="{214BC8DD-836A-4280-8C9F-215E0AA42193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7177866" y="3834236"/>
              <a:ext cx="10009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+mj-ea"/>
                  <a:ea typeface="+mj-ea"/>
                </a:rPr>
                <a:t>-20%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8" name="PA-组合 1">
            <a:extLst>
              <a:ext uri="{FF2B5EF4-FFF2-40B4-BE49-F238E27FC236}">
                <a16:creationId xmlns:a16="http://schemas.microsoft.com/office/drawing/2014/main" xmlns="" id="{02B6966E-4058-4A3D-99FC-B2F818BE0A6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0222839" y="2983982"/>
            <a:ext cx="1000934" cy="860425"/>
            <a:chOff x="10222839" y="3507530"/>
            <a:chExt cx="1000934" cy="860425"/>
          </a:xfrm>
        </p:grpSpPr>
        <p:sp>
          <p:nvSpPr>
            <p:cNvPr id="39" name="PA-任意多边形 25">
              <a:extLst>
                <a:ext uri="{FF2B5EF4-FFF2-40B4-BE49-F238E27FC236}">
                  <a16:creationId xmlns:a16="http://schemas.microsoft.com/office/drawing/2014/main" xmlns="" id="{299B2064-9D9A-4F75-AA55-18B3B2D43B97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 rot="10800000" flipH="1">
              <a:off x="10698931" y="3507530"/>
              <a:ext cx="419100" cy="860425"/>
            </a:xfrm>
            <a:custGeom>
              <a:avLst/>
              <a:gdLst>
                <a:gd name="T0" fmla="*/ 264 w 264"/>
                <a:gd name="T1" fmla="*/ 228 h 542"/>
                <a:gd name="T2" fmla="*/ 184 w 264"/>
                <a:gd name="T3" fmla="*/ 228 h 542"/>
                <a:gd name="T4" fmla="*/ 132 w 264"/>
                <a:gd name="T5" fmla="*/ 542 h 542"/>
                <a:gd name="T6" fmla="*/ 80 w 264"/>
                <a:gd name="T7" fmla="*/ 228 h 542"/>
                <a:gd name="T8" fmla="*/ 0 w 264"/>
                <a:gd name="T9" fmla="*/ 228 h 542"/>
                <a:gd name="T10" fmla="*/ 132 w 264"/>
                <a:gd name="T11" fmla="*/ 0 h 542"/>
                <a:gd name="T12" fmla="*/ 264 w 264"/>
                <a:gd name="T13" fmla="*/ 228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542">
                  <a:moveTo>
                    <a:pt x="264" y="228"/>
                  </a:moveTo>
                  <a:lnTo>
                    <a:pt x="184" y="228"/>
                  </a:lnTo>
                  <a:lnTo>
                    <a:pt x="132" y="542"/>
                  </a:lnTo>
                  <a:lnTo>
                    <a:pt x="80" y="228"/>
                  </a:lnTo>
                  <a:lnTo>
                    <a:pt x="0" y="228"/>
                  </a:lnTo>
                  <a:lnTo>
                    <a:pt x="132" y="0"/>
                  </a:lnTo>
                  <a:lnTo>
                    <a:pt x="264" y="228"/>
                  </a:lnTo>
                  <a:close/>
                </a:path>
              </a:pathLst>
            </a:custGeom>
            <a:gradFill>
              <a:gsLst>
                <a:gs pos="100000">
                  <a:srgbClr val="0F6FB5">
                    <a:alpha val="0"/>
                  </a:srgbClr>
                </a:gs>
                <a:gs pos="0">
                  <a:srgbClr val="0F6FB5">
                    <a:alpha val="60000"/>
                  </a:srgbClr>
                </a:gs>
              </a:gsLst>
              <a:lin ang="5400000" scaled="1"/>
            </a:gradFill>
            <a:ln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40" name="PA-文本框 28">
              <a:extLst>
                <a:ext uri="{FF2B5EF4-FFF2-40B4-BE49-F238E27FC236}">
                  <a16:creationId xmlns:a16="http://schemas.microsoft.com/office/drawing/2014/main" xmlns="" id="{3B31111D-EF82-4B71-A5C6-1F0BE716A793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10222839" y="3834236"/>
              <a:ext cx="10009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+mj-ea"/>
                  <a:ea typeface="+mj-ea"/>
                </a:rPr>
                <a:t>-7%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B2C86AC9-E8AD-4452-AA57-242DD2F8529F}"/>
              </a:ext>
            </a:extLst>
          </p:cNvPr>
          <p:cNvGrpSpPr/>
          <p:nvPr/>
        </p:nvGrpSpPr>
        <p:grpSpPr>
          <a:xfrm>
            <a:off x="743058" y="3106417"/>
            <a:ext cx="960391" cy="307777"/>
            <a:chOff x="788429" y="3193713"/>
            <a:chExt cx="960391" cy="307777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xmlns="" id="{EC76B974-AB9A-4DB6-AD9D-226C47573F82}"/>
                </a:ext>
              </a:extLst>
            </p:cNvPr>
            <p:cNvSpPr/>
            <p:nvPr/>
          </p:nvSpPr>
          <p:spPr>
            <a:xfrm>
              <a:off x="788429" y="3285257"/>
              <a:ext cx="143743" cy="143743"/>
            </a:xfrm>
            <a:prstGeom prst="rect">
              <a:avLst/>
            </a:prstGeom>
            <a:solidFill>
              <a:srgbClr val="0F6F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xmlns="" id="{415811B8-AFD9-421E-832A-81692F1F8E24}"/>
                </a:ext>
              </a:extLst>
            </p:cNvPr>
            <p:cNvSpPr txBox="1"/>
            <p:nvPr/>
          </p:nvSpPr>
          <p:spPr>
            <a:xfrm>
              <a:off x="927409" y="3193713"/>
              <a:ext cx="8214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2019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年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859CE637-9DF4-4AEC-81C2-050BC2ABAF57}"/>
              </a:ext>
            </a:extLst>
          </p:cNvPr>
          <p:cNvGrpSpPr/>
          <p:nvPr/>
        </p:nvGrpSpPr>
        <p:grpSpPr>
          <a:xfrm>
            <a:off x="743058" y="3554029"/>
            <a:ext cx="960390" cy="307777"/>
            <a:chOff x="788429" y="3823908"/>
            <a:chExt cx="960390" cy="307777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xmlns="" id="{01F95586-9F41-4685-A9FE-8E6D25157876}"/>
                </a:ext>
              </a:extLst>
            </p:cNvPr>
            <p:cNvSpPr/>
            <p:nvPr/>
          </p:nvSpPr>
          <p:spPr>
            <a:xfrm>
              <a:off x="788429" y="3915452"/>
              <a:ext cx="143743" cy="143743"/>
            </a:xfrm>
            <a:prstGeom prst="rect">
              <a:avLst/>
            </a:prstGeom>
            <a:solidFill>
              <a:srgbClr val="59EE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xmlns="" id="{1757EDA0-B201-45F9-B617-8E276D8475E6}"/>
                </a:ext>
              </a:extLst>
            </p:cNvPr>
            <p:cNvSpPr txBox="1"/>
            <p:nvPr/>
          </p:nvSpPr>
          <p:spPr>
            <a:xfrm>
              <a:off x="927408" y="3823908"/>
              <a:ext cx="8214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2020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年</a:t>
              </a:r>
            </a:p>
          </p:txBody>
        </p:sp>
      </p:grpSp>
      <p:sp>
        <p:nvSpPr>
          <p:cNvPr id="21" name="标题 2">
            <a:extLst>
              <a:ext uri="{FF2B5EF4-FFF2-40B4-BE49-F238E27FC236}">
                <a16:creationId xmlns:a16="http://schemas.microsoft.com/office/drawing/2014/main" xmlns="" id="{09CBEBEA-3628-423B-9594-F43C0496D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1835461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A-图片 4">
            <a:extLst>
              <a:ext uri="{FF2B5EF4-FFF2-40B4-BE49-F238E27FC236}">
                <a16:creationId xmlns:a16="http://schemas.microsoft.com/office/drawing/2014/main" xmlns="" id="{1040A68B-69FB-4BDE-B8D1-8A7DFAEFD01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7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grpSp>
        <p:nvGrpSpPr>
          <p:cNvPr id="90" name="组合 89">
            <a:extLst>
              <a:ext uri="{FF2B5EF4-FFF2-40B4-BE49-F238E27FC236}">
                <a16:creationId xmlns:a16="http://schemas.microsoft.com/office/drawing/2014/main" xmlns="" id="{62D329F8-B045-4B98-8D86-3127704EC052}"/>
              </a:ext>
            </a:extLst>
          </p:cNvPr>
          <p:cNvGrpSpPr/>
          <p:nvPr/>
        </p:nvGrpSpPr>
        <p:grpSpPr>
          <a:xfrm>
            <a:off x="1513846" y="3285828"/>
            <a:ext cx="9164307" cy="2518369"/>
            <a:chOff x="948783" y="2671222"/>
            <a:chExt cx="10294434" cy="2828930"/>
          </a:xfrm>
        </p:grpSpPr>
        <p:grpSp>
          <p:nvGrpSpPr>
            <p:cNvPr id="91" name="PA-组合 12">
              <a:extLst>
                <a:ext uri="{FF2B5EF4-FFF2-40B4-BE49-F238E27FC236}">
                  <a16:creationId xmlns:a16="http://schemas.microsoft.com/office/drawing/2014/main" xmlns="" id="{83508D99-E230-49DB-A9D2-DA051B5E41F5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948783" y="2671222"/>
              <a:ext cx="2828930" cy="2828930"/>
              <a:chOff x="5778570" y="2667696"/>
              <a:chExt cx="2361606" cy="2361606"/>
            </a:xfrm>
          </p:grpSpPr>
          <p:sp>
            <p:nvSpPr>
              <p:cNvPr id="114" name="PA-任意多边形 27">
                <a:extLst>
                  <a:ext uri="{FF2B5EF4-FFF2-40B4-BE49-F238E27FC236}">
                    <a16:creationId xmlns:a16="http://schemas.microsoft.com/office/drawing/2014/main" xmlns="" id="{AFD16A2D-2737-4629-920C-AB8C1B9BC9A8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5919582" y="2792721"/>
                <a:ext cx="2079582" cy="1458732"/>
              </a:xfrm>
              <a:custGeom>
                <a:avLst/>
                <a:gdLst>
                  <a:gd name="connsiteX0" fmla="*/ 5054600 w 5054600"/>
                  <a:gd name="connsiteY0" fmla="*/ 2527300 h 3545575"/>
                  <a:gd name="connsiteX1" fmla="*/ 4840385 w 5054600"/>
                  <a:gd name="connsiteY1" fmla="*/ 3545575 h 3545575"/>
                  <a:gd name="connsiteX2" fmla="*/ 4581828 w 5054600"/>
                  <a:gd name="connsiteY2" fmla="*/ 3431752 h 3545575"/>
                  <a:gd name="connsiteX3" fmla="*/ 4772098 w 5054600"/>
                  <a:gd name="connsiteY3" fmla="*/ 2527300 h 3545575"/>
                  <a:gd name="connsiteX4" fmla="*/ 214215 w 5054600"/>
                  <a:gd name="connsiteY4" fmla="*/ 1509025 h 3545575"/>
                  <a:gd name="connsiteX5" fmla="*/ 472772 w 5054600"/>
                  <a:gd name="connsiteY5" fmla="*/ 1622848 h 3545575"/>
                  <a:gd name="connsiteX6" fmla="*/ 282502 w 5054600"/>
                  <a:gd name="connsiteY6" fmla="*/ 2527300 h 3545575"/>
                  <a:gd name="connsiteX7" fmla="*/ 0 w 5054600"/>
                  <a:gd name="connsiteY7" fmla="*/ 2527300 h 3545575"/>
                  <a:gd name="connsiteX8" fmla="*/ 214215 w 5054600"/>
                  <a:gd name="connsiteY8" fmla="*/ 1509025 h 3545575"/>
                  <a:gd name="connsiteX9" fmla="*/ 4716006 w 5054600"/>
                  <a:gd name="connsiteY9" fmla="*/ 1263650 h 3545575"/>
                  <a:gd name="connsiteX10" fmla="*/ 5039628 w 5054600"/>
                  <a:gd name="connsiteY10" fmla="*/ 2252610 h 3545575"/>
                  <a:gd name="connsiteX11" fmla="*/ 4758799 w 5054600"/>
                  <a:gd name="connsiteY11" fmla="*/ 2283314 h 3545575"/>
                  <a:gd name="connsiteX12" fmla="*/ 4471352 w 5054600"/>
                  <a:gd name="connsiteY12" fmla="*/ 1404901 h 3545575"/>
                  <a:gd name="connsiteX13" fmla="*/ 1033247 w 5054600"/>
                  <a:gd name="connsiteY13" fmla="*/ 488905 h 3545575"/>
                  <a:gd name="connsiteX14" fmla="*/ 1200252 w 5054600"/>
                  <a:gd name="connsiteY14" fmla="*/ 716758 h 3545575"/>
                  <a:gd name="connsiteX15" fmla="*/ 583248 w 5054600"/>
                  <a:gd name="connsiteY15" fmla="*/ 1404901 h 3545575"/>
                  <a:gd name="connsiteX16" fmla="*/ 338594 w 5054600"/>
                  <a:gd name="connsiteY16" fmla="*/ 1263650 h 3545575"/>
                  <a:gd name="connsiteX17" fmla="*/ 1033247 w 5054600"/>
                  <a:gd name="connsiteY17" fmla="*/ 488905 h 3545575"/>
                  <a:gd name="connsiteX18" fmla="*/ 3790950 w 5054600"/>
                  <a:gd name="connsiteY18" fmla="*/ 338594 h 3545575"/>
                  <a:gd name="connsiteX19" fmla="*/ 4565695 w 5054600"/>
                  <a:gd name="connsiteY19" fmla="*/ 1033247 h 3545575"/>
                  <a:gd name="connsiteX20" fmla="*/ 4337842 w 5054600"/>
                  <a:gd name="connsiteY20" fmla="*/ 1200252 h 3545575"/>
                  <a:gd name="connsiteX21" fmla="*/ 3649699 w 5054600"/>
                  <a:gd name="connsiteY21" fmla="*/ 583248 h 3545575"/>
                  <a:gd name="connsiteX22" fmla="*/ 2252610 w 5054600"/>
                  <a:gd name="connsiteY22" fmla="*/ 14972 h 3545575"/>
                  <a:gd name="connsiteX23" fmla="*/ 2283314 w 5054600"/>
                  <a:gd name="connsiteY23" fmla="*/ 295801 h 3545575"/>
                  <a:gd name="connsiteX24" fmla="*/ 1404901 w 5054600"/>
                  <a:gd name="connsiteY24" fmla="*/ 583248 h 3545575"/>
                  <a:gd name="connsiteX25" fmla="*/ 1263650 w 5054600"/>
                  <a:gd name="connsiteY25" fmla="*/ 338594 h 3545575"/>
                  <a:gd name="connsiteX26" fmla="*/ 2252610 w 5054600"/>
                  <a:gd name="connsiteY26" fmla="*/ 14972 h 3545575"/>
                  <a:gd name="connsiteX27" fmla="*/ 3047581 w 5054600"/>
                  <a:gd name="connsiteY27" fmla="*/ 54134 h 3545575"/>
                  <a:gd name="connsiteX28" fmla="*/ 3545575 w 5054600"/>
                  <a:gd name="connsiteY28" fmla="*/ 214215 h 3545575"/>
                  <a:gd name="connsiteX29" fmla="*/ 3431752 w 5054600"/>
                  <a:gd name="connsiteY29" fmla="*/ 472772 h 3545575"/>
                  <a:gd name="connsiteX30" fmla="*/ 2527300 w 5054600"/>
                  <a:gd name="connsiteY30" fmla="*/ 282502 h 3545575"/>
                  <a:gd name="connsiteX31" fmla="*/ 2527300 w 5054600"/>
                  <a:gd name="connsiteY31" fmla="*/ 0 h 3545575"/>
                  <a:gd name="connsiteX32" fmla="*/ 3047581 w 5054600"/>
                  <a:gd name="connsiteY32" fmla="*/ 54134 h 354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054600" h="3545575">
                    <a:moveTo>
                      <a:pt x="5054600" y="2527300"/>
                    </a:moveTo>
                    <a:cubicBezTo>
                      <a:pt x="5054600" y="2877909"/>
                      <a:pt x="4981649" y="3224683"/>
                      <a:pt x="4840385" y="3545575"/>
                    </a:cubicBezTo>
                    <a:lnTo>
                      <a:pt x="4581828" y="3431752"/>
                    </a:lnTo>
                    <a:cubicBezTo>
                      <a:pt x="4707302" y="3146730"/>
                      <a:pt x="4772098" y="2838718"/>
                      <a:pt x="4772098" y="2527300"/>
                    </a:cubicBezTo>
                    <a:close/>
                    <a:moveTo>
                      <a:pt x="214215" y="1509025"/>
                    </a:moveTo>
                    <a:lnTo>
                      <a:pt x="472772" y="1622848"/>
                    </a:lnTo>
                    <a:cubicBezTo>
                      <a:pt x="347298" y="1907870"/>
                      <a:pt x="282502" y="2215882"/>
                      <a:pt x="282502" y="2527300"/>
                    </a:cubicBezTo>
                    <a:lnTo>
                      <a:pt x="0" y="2527300"/>
                    </a:lnTo>
                    <a:cubicBezTo>
                      <a:pt x="0" y="2176691"/>
                      <a:pt x="72951" y="1829917"/>
                      <a:pt x="214215" y="1509025"/>
                    </a:cubicBezTo>
                    <a:close/>
                    <a:moveTo>
                      <a:pt x="4716006" y="1263650"/>
                    </a:moveTo>
                    <a:cubicBezTo>
                      <a:pt x="4891311" y="1567286"/>
                      <a:pt x="5001520" y="1904077"/>
                      <a:pt x="5039628" y="2252610"/>
                    </a:cubicBezTo>
                    <a:lnTo>
                      <a:pt x="4758799" y="2283314"/>
                    </a:lnTo>
                    <a:cubicBezTo>
                      <a:pt x="4724952" y="1973741"/>
                      <a:pt x="4627061" y="1674597"/>
                      <a:pt x="4471352" y="1404901"/>
                    </a:cubicBezTo>
                    <a:close/>
                    <a:moveTo>
                      <a:pt x="1033247" y="488905"/>
                    </a:moveTo>
                    <a:lnTo>
                      <a:pt x="1200252" y="716758"/>
                    </a:lnTo>
                    <a:cubicBezTo>
                      <a:pt x="949078" y="900857"/>
                      <a:pt x="738957" y="1135205"/>
                      <a:pt x="583248" y="1404901"/>
                    </a:cubicBezTo>
                    <a:lnTo>
                      <a:pt x="338594" y="1263650"/>
                    </a:lnTo>
                    <a:cubicBezTo>
                      <a:pt x="513898" y="960014"/>
                      <a:pt x="750463" y="696174"/>
                      <a:pt x="1033247" y="488905"/>
                    </a:cubicBezTo>
                    <a:close/>
                    <a:moveTo>
                      <a:pt x="3790950" y="338594"/>
                    </a:moveTo>
                    <a:cubicBezTo>
                      <a:pt x="4094586" y="513899"/>
                      <a:pt x="4358426" y="750463"/>
                      <a:pt x="4565695" y="1033247"/>
                    </a:cubicBezTo>
                    <a:lnTo>
                      <a:pt x="4337842" y="1200252"/>
                    </a:lnTo>
                    <a:cubicBezTo>
                      <a:pt x="4153743" y="949078"/>
                      <a:pt x="3919395" y="738957"/>
                      <a:pt x="3649699" y="583248"/>
                    </a:cubicBezTo>
                    <a:close/>
                    <a:moveTo>
                      <a:pt x="2252610" y="14972"/>
                    </a:moveTo>
                    <a:lnTo>
                      <a:pt x="2283314" y="295801"/>
                    </a:lnTo>
                    <a:cubicBezTo>
                      <a:pt x="1973741" y="329648"/>
                      <a:pt x="1674597" y="427539"/>
                      <a:pt x="1404901" y="583248"/>
                    </a:cubicBezTo>
                    <a:lnTo>
                      <a:pt x="1263650" y="338594"/>
                    </a:lnTo>
                    <a:cubicBezTo>
                      <a:pt x="1567286" y="163290"/>
                      <a:pt x="1904077" y="53080"/>
                      <a:pt x="2252610" y="14972"/>
                    </a:cubicBezTo>
                    <a:close/>
                    <a:moveTo>
                      <a:pt x="3047581" y="54134"/>
                    </a:moveTo>
                    <a:cubicBezTo>
                      <a:pt x="3218213" y="90029"/>
                      <a:pt x="3385129" y="143583"/>
                      <a:pt x="3545575" y="214215"/>
                    </a:cubicBezTo>
                    <a:lnTo>
                      <a:pt x="3431752" y="472772"/>
                    </a:lnTo>
                    <a:cubicBezTo>
                      <a:pt x="3146730" y="347298"/>
                      <a:pt x="2838718" y="282502"/>
                      <a:pt x="2527300" y="282502"/>
                    </a:cubicBezTo>
                    <a:lnTo>
                      <a:pt x="2527300" y="0"/>
                    </a:lnTo>
                    <a:cubicBezTo>
                      <a:pt x="2702604" y="0"/>
                      <a:pt x="2876950" y="18238"/>
                      <a:pt x="3047581" y="5413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F6FC6">
                      <a:alpha val="60000"/>
                    </a:srgbClr>
                  </a:gs>
                  <a:gs pos="77000">
                    <a:srgbClr val="0F6FC6">
                      <a:alpha val="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5" name="PA-弧形 28">
                <a:extLst>
                  <a:ext uri="{FF2B5EF4-FFF2-40B4-BE49-F238E27FC236}">
                    <a16:creationId xmlns:a16="http://schemas.microsoft.com/office/drawing/2014/main" xmlns="" id="{209B9EB7-EE69-455C-871C-4508CCDFDBF8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5778570" y="2667696"/>
                <a:ext cx="2361606" cy="2361606"/>
              </a:xfrm>
              <a:prstGeom prst="arc">
                <a:avLst>
                  <a:gd name="adj1" fmla="val 9204744"/>
                  <a:gd name="adj2" fmla="val 1588167"/>
                </a:avLst>
              </a:prstGeom>
              <a:noFill/>
              <a:ln w="31750" cap="flat" cmpd="sng" algn="ctr">
                <a:gradFill>
                  <a:gsLst>
                    <a:gs pos="0">
                      <a:srgbClr val="0F6FC6">
                        <a:alpha val="60000"/>
                      </a:srgbClr>
                    </a:gs>
                    <a:gs pos="88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xmlns="" id="{B73F315C-73C0-4C40-9017-9F3A7F683EDC}"/>
                  </a:ext>
                </a:extLst>
              </p:cNvPr>
              <p:cNvGrpSpPr/>
              <p:nvPr/>
            </p:nvGrpSpPr>
            <p:grpSpPr>
              <a:xfrm>
                <a:off x="5869105" y="4024312"/>
                <a:ext cx="2180536" cy="352166"/>
                <a:chOff x="6995549" y="4024312"/>
                <a:chExt cx="2180536" cy="352166"/>
              </a:xfrm>
            </p:grpSpPr>
            <p:sp>
              <p:nvSpPr>
                <p:cNvPr id="117" name="PA-弧形 30">
                  <a:extLst>
                    <a:ext uri="{FF2B5EF4-FFF2-40B4-BE49-F238E27FC236}">
                      <a16:creationId xmlns:a16="http://schemas.microsoft.com/office/drawing/2014/main" xmlns="" id="{C0478FD6-F29D-4942-A75B-9A230A0E57EA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>
                  <a:off x="6995549" y="4024312"/>
                  <a:ext cx="2180536" cy="352166"/>
                </a:xfrm>
                <a:prstGeom prst="arc">
                  <a:avLst>
                    <a:gd name="adj1" fmla="val 10255256"/>
                    <a:gd name="adj2" fmla="val 581824"/>
                  </a:avLst>
                </a:prstGeom>
                <a:noFill/>
                <a:ln w="19050" cap="flat" cmpd="sng" algn="ctr">
                  <a:gradFill>
                    <a:gsLst>
                      <a:gs pos="0">
                        <a:srgbClr val="0F6FC6">
                          <a:alpha val="0"/>
                        </a:srgbClr>
                      </a:gs>
                      <a:gs pos="100000">
                        <a:srgbClr val="0F6FC6"/>
                      </a:gs>
                    </a:gsLst>
                    <a:lin ang="540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18" name="PA-椭圆 31">
                  <a:extLst>
                    <a:ext uri="{FF2B5EF4-FFF2-40B4-BE49-F238E27FC236}">
                      <a16:creationId xmlns:a16="http://schemas.microsoft.com/office/drawing/2014/main" xmlns="" id="{43BC95C1-9801-4E94-9F66-308D179790E4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7245280" y="4042099"/>
                  <a:ext cx="1681075" cy="309257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19" name="PA-椭圆 32">
                  <a:extLst>
                    <a:ext uri="{FF2B5EF4-FFF2-40B4-BE49-F238E27FC236}">
                      <a16:creationId xmlns:a16="http://schemas.microsoft.com/office/drawing/2014/main" xmlns="" id="{D7F45E4E-8A52-4481-BBF3-9B41BBE9DE10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>
                  <a:off x="7599120" y="4099560"/>
                  <a:ext cx="973394" cy="17907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grpSp>
          <p:nvGrpSpPr>
            <p:cNvPr id="92" name="PA-组合 13">
              <a:extLst>
                <a:ext uri="{FF2B5EF4-FFF2-40B4-BE49-F238E27FC236}">
                  <a16:creationId xmlns:a16="http://schemas.microsoft.com/office/drawing/2014/main" xmlns="" id="{1F90CD25-A0CA-420F-9F32-39B5ED0AAE14}"/>
                </a:ext>
              </a:extLst>
            </p:cNvPr>
            <p:cNvGrpSpPr/>
            <p:nvPr>
              <p:custDataLst>
                <p:tags r:id="rId10"/>
              </p:custDataLst>
            </p:nvPr>
          </p:nvGrpSpPr>
          <p:grpSpPr>
            <a:xfrm>
              <a:off x="4681535" y="2671222"/>
              <a:ext cx="2828930" cy="2828930"/>
              <a:chOff x="5778570" y="2667696"/>
              <a:chExt cx="2361606" cy="2361606"/>
            </a:xfrm>
          </p:grpSpPr>
          <p:sp>
            <p:nvSpPr>
              <p:cNvPr id="108" name="PA-任意多边形 21">
                <a:extLst>
                  <a:ext uri="{FF2B5EF4-FFF2-40B4-BE49-F238E27FC236}">
                    <a16:creationId xmlns:a16="http://schemas.microsoft.com/office/drawing/2014/main" xmlns="" id="{3511FB2D-52C9-4101-B00D-2663ED52BAC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5919582" y="2792721"/>
                <a:ext cx="2079582" cy="1458732"/>
              </a:xfrm>
              <a:custGeom>
                <a:avLst/>
                <a:gdLst>
                  <a:gd name="connsiteX0" fmla="*/ 5054600 w 5054600"/>
                  <a:gd name="connsiteY0" fmla="*/ 2527300 h 3545575"/>
                  <a:gd name="connsiteX1" fmla="*/ 4840385 w 5054600"/>
                  <a:gd name="connsiteY1" fmla="*/ 3545575 h 3545575"/>
                  <a:gd name="connsiteX2" fmla="*/ 4581828 w 5054600"/>
                  <a:gd name="connsiteY2" fmla="*/ 3431752 h 3545575"/>
                  <a:gd name="connsiteX3" fmla="*/ 4772098 w 5054600"/>
                  <a:gd name="connsiteY3" fmla="*/ 2527300 h 3545575"/>
                  <a:gd name="connsiteX4" fmla="*/ 214215 w 5054600"/>
                  <a:gd name="connsiteY4" fmla="*/ 1509025 h 3545575"/>
                  <a:gd name="connsiteX5" fmla="*/ 472772 w 5054600"/>
                  <a:gd name="connsiteY5" fmla="*/ 1622848 h 3545575"/>
                  <a:gd name="connsiteX6" fmla="*/ 282502 w 5054600"/>
                  <a:gd name="connsiteY6" fmla="*/ 2527300 h 3545575"/>
                  <a:gd name="connsiteX7" fmla="*/ 0 w 5054600"/>
                  <a:gd name="connsiteY7" fmla="*/ 2527300 h 3545575"/>
                  <a:gd name="connsiteX8" fmla="*/ 214215 w 5054600"/>
                  <a:gd name="connsiteY8" fmla="*/ 1509025 h 3545575"/>
                  <a:gd name="connsiteX9" fmla="*/ 4716006 w 5054600"/>
                  <a:gd name="connsiteY9" fmla="*/ 1263650 h 3545575"/>
                  <a:gd name="connsiteX10" fmla="*/ 5039628 w 5054600"/>
                  <a:gd name="connsiteY10" fmla="*/ 2252610 h 3545575"/>
                  <a:gd name="connsiteX11" fmla="*/ 4758799 w 5054600"/>
                  <a:gd name="connsiteY11" fmla="*/ 2283314 h 3545575"/>
                  <a:gd name="connsiteX12" fmla="*/ 4471352 w 5054600"/>
                  <a:gd name="connsiteY12" fmla="*/ 1404901 h 3545575"/>
                  <a:gd name="connsiteX13" fmla="*/ 1033247 w 5054600"/>
                  <a:gd name="connsiteY13" fmla="*/ 488905 h 3545575"/>
                  <a:gd name="connsiteX14" fmla="*/ 1200252 w 5054600"/>
                  <a:gd name="connsiteY14" fmla="*/ 716758 h 3545575"/>
                  <a:gd name="connsiteX15" fmla="*/ 583248 w 5054600"/>
                  <a:gd name="connsiteY15" fmla="*/ 1404901 h 3545575"/>
                  <a:gd name="connsiteX16" fmla="*/ 338594 w 5054600"/>
                  <a:gd name="connsiteY16" fmla="*/ 1263650 h 3545575"/>
                  <a:gd name="connsiteX17" fmla="*/ 1033247 w 5054600"/>
                  <a:gd name="connsiteY17" fmla="*/ 488905 h 3545575"/>
                  <a:gd name="connsiteX18" fmla="*/ 3790950 w 5054600"/>
                  <a:gd name="connsiteY18" fmla="*/ 338594 h 3545575"/>
                  <a:gd name="connsiteX19" fmla="*/ 4565695 w 5054600"/>
                  <a:gd name="connsiteY19" fmla="*/ 1033247 h 3545575"/>
                  <a:gd name="connsiteX20" fmla="*/ 4337842 w 5054600"/>
                  <a:gd name="connsiteY20" fmla="*/ 1200252 h 3545575"/>
                  <a:gd name="connsiteX21" fmla="*/ 3649699 w 5054600"/>
                  <a:gd name="connsiteY21" fmla="*/ 583248 h 3545575"/>
                  <a:gd name="connsiteX22" fmla="*/ 2252610 w 5054600"/>
                  <a:gd name="connsiteY22" fmla="*/ 14972 h 3545575"/>
                  <a:gd name="connsiteX23" fmla="*/ 2283314 w 5054600"/>
                  <a:gd name="connsiteY23" fmla="*/ 295801 h 3545575"/>
                  <a:gd name="connsiteX24" fmla="*/ 1404901 w 5054600"/>
                  <a:gd name="connsiteY24" fmla="*/ 583248 h 3545575"/>
                  <a:gd name="connsiteX25" fmla="*/ 1263650 w 5054600"/>
                  <a:gd name="connsiteY25" fmla="*/ 338594 h 3545575"/>
                  <a:gd name="connsiteX26" fmla="*/ 2252610 w 5054600"/>
                  <a:gd name="connsiteY26" fmla="*/ 14972 h 3545575"/>
                  <a:gd name="connsiteX27" fmla="*/ 3047581 w 5054600"/>
                  <a:gd name="connsiteY27" fmla="*/ 54134 h 3545575"/>
                  <a:gd name="connsiteX28" fmla="*/ 3545575 w 5054600"/>
                  <a:gd name="connsiteY28" fmla="*/ 214215 h 3545575"/>
                  <a:gd name="connsiteX29" fmla="*/ 3431752 w 5054600"/>
                  <a:gd name="connsiteY29" fmla="*/ 472772 h 3545575"/>
                  <a:gd name="connsiteX30" fmla="*/ 2527300 w 5054600"/>
                  <a:gd name="connsiteY30" fmla="*/ 282502 h 3545575"/>
                  <a:gd name="connsiteX31" fmla="*/ 2527300 w 5054600"/>
                  <a:gd name="connsiteY31" fmla="*/ 0 h 3545575"/>
                  <a:gd name="connsiteX32" fmla="*/ 3047581 w 5054600"/>
                  <a:gd name="connsiteY32" fmla="*/ 54134 h 354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054600" h="3545575">
                    <a:moveTo>
                      <a:pt x="5054600" y="2527300"/>
                    </a:moveTo>
                    <a:cubicBezTo>
                      <a:pt x="5054600" y="2877909"/>
                      <a:pt x="4981649" y="3224683"/>
                      <a:pt x="4840385" y="3545575"/>
                    </a:cubicBezTo>
                    <a:lnTo>
                      <a:pt x="4581828" y="3431752"/>
                    </a:lnTo>
                    <a:cubicBezTo>
                      <a:pt x="4707302" y="3146730"/>
                      <a:pt x="4772098" y="2838718"/>
                      <a:pt x="4772098" y="2527300"/>
                    </a:cubicBezTo>
                    <a:close/>
                    <a:moveTo>
                      <a:pt x="214215" y="1509025"/>
                    </a:moveTo>
                    <a:lnTo>
                      <a:pt x="472772" y="1622848"/>
                    </a:lnTo>
                    <a:cubicBezTo>
                      <a:pt x="347298" y="1907870"/>
                      <a:pt x="282502" y="2215882"/>
                      <a:pt x="282502" y="2527300"/>
                    </a:cubicBezTo>
                    <a:lnTo>
                      <a:pt x="0" y="2527300"/>
                    </a:lnTo>
                    <a:cubicBezTo>
                      <a:pt x="0" y="2176691"/>
                      <a:pt x="72951" y="1829917"/>
                      <a:pt x="214215" y="1509025"/>
                    </a:cubicBezTo>
                    <a:close/>
                    <a:moveTo>
                      <a:pt x="4716006" y="1263650"/>
                    </a:moveTo>
                    <a:cubicBezTo>
                      <a:pt x="4891311" y="1567286"/>
                      <a:pt x="5001520" y="1904077"/>
                      <a:pt x="5039628" y="2252610"/>
                    </a:cubicBezTo>
                    <a:lnTo>
                      <a:pt x="4758799" y="2283314"/>
                    </a:lnTo>
                    <a:cubicBezTo>
                      <a:pt x="4724952" y="1973741"/>
                      <a:pt x="4627061" y="1674597"/>
                      <a:pt x="4471352" y="1404901"/>
                    </a:cubicBezTo>
                    <a:close/>
                    <a:moveTo>
                      <a:pt x="1033247" y="488905"/>
                    </a:moveTo>
                    <a:lnTo>
                      <a:pt x="1200252" y="716758"/>
                    </a:lnTo>
                    <a:cubicBezTo>
                      <a:pt x="949078" y="900857"/>
                      <a:pt x="738957" y="1135205"/>
                      <a:pt x="583248" y="1404901"/>
                    </a:cubicBezTo>
                    <a:lnTo>
                      <a:pt x="338594" y="1263650"/>
                    </a:lnTo>
                    <a:cubicBezTo>
                      <a:pt x="513898" y="960014"/>
                      <a:pt x="750463" y="696174"/>
                      <a:pt x="1033247" y="488905"/>
                    </a:cubicBezTo>
                    <a:close/>
                    <a:moveTo>
                      <a:pt x="3790950" y="338594"/>
                    </a:moveTo>
                    <a:cubicBezTo>
                      <a:pt x="4094586" y="513899"/>
                      <a:pt x="4358426" y="750463"/>
                      <a:pt x="4565695" y="1033247"/>
                    </a:cubicBezTo>
                    <a:lnTo>
                      <a:pt x="4337842" y="1200252"/>
                    </a:lnTo>
                    <a:cubicBezTo>
                      <a:pt x="4153743" y="949078"/>
                      <a:pt x="3919395" y="738957"/>
                      <a:pt x="3649699" y="583248"/>
                    </a:cubicBezTo>
                    <a:close/>
                    <a:moveTo>
                      <a:pt x="2252610" y="14972"/>
                    </a:moveTo>
                    <a:lnTo>
                      <a:pt x="2283314" y="295801"/>
                    </a:lnTo>
                    <a:cubicBezTo>
                      <a:pt x="1973741" y="329648"/>
                      <a:pt x="1674597" y="427539"/>
                      <a:pt x="1404901" y="583248"/>
                    </a:cubicBezTo>
                    <a:lnTo>
                      <a:pt x="1263650" y="338594"/>
                    </a:lnTo>
                    <a:cubicBezTo>
                      <a:pt x="1567286" y="163290"/>
                      <a:pt x="1904077" y="53080"/>
                      <a:pt x="2252610" y="14972"/>
                    </a:cubicBezTo>
                    <a:close/>
                    <a:moveTo>
                      <a:pt x="3047581" y="54134"/>
                    </a:moveTo>
                    <a:cubicBezTo>
                      <a:pt x="3218213" y="90029"/>
                      <a:pt x="3385129" y="143583"/>
                      <a:pt x="3545575" y="214215"/>
                    </a:cubicBezTo>
                    <a:lnTo>
                      <a:pt x="3431752" y="472772"/>
                    </a:lnTo>
                    <a:cubicBezTo>
                      <a:pt x="3146730" y="347298"/>
                      <a:pt x="2838718" y="282502"/>
                      <a:pt x="2527300" y="282502"/>
                    </a:cubicBezTo>
                    <a:lnTo>
                      <a:pt x="2527300" y="0"/>
                    </a:lnTo>
                    <a:cubicBezTo>
                      <a:pt x="2702604" y="0"/>
                      <a:pt x="2876950" y="18238"/>
                      <a:pt x="3047581" y="5413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F6FC6">
                      <a:alpha val="60000"/>
                    </a:srgbClr>
                  </a:gs>
                  <a:gs pos="77000">
                    <a:srgbClr val="0F6FC6">
                      <a:alpha val="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9" name="PA-弧形 22">
                <a:extLst>
                  <a:ext uri="{FF2B5EF4-FFF2-40B4-BE49-F238E27FC236}">
                    <a16:creationId xmlns:a16="http://schemas.microsoft.com/office/drawing/2014/main" xmlns="" id="{A8638730-870A-4126-9186-60671EEB82A3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5778570" y="2667696"/>
                <a:ext cx="2361606" cy="2361606"/>
              </a:xfrm>
              <a:prstGeom prst="arc">
                <a:avLst>
                  <a:gd name="adj1" fmla="val 9204744"/>
                  <a:gd name="adj2" fmla="val 1588167"/>
                </a:avLst>
              </a:prstGeom>
              <a:noFill/>
              <a:ln w="31750" cap="flat" cmpd="sng" algn="ctr">
                <a:gradFill>
                  <a:gsLst>
                    <a:gs pos="0">
                      <a:srgbClr val="0F6FC6">
                        <a:alpha val="60000"/>
                      </a:srgbClr>
                    </a:gs>
                    <a:gs pos="88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110" name="组合 109">
                <a:extLst>
                  <a:ext uri="{FF2B5EF4-FFF2-40B4-BE49-F238E27FC236}">
                    <a16:creationId xmlns:a16="http://schemas.microsoft.com/office/drawing/2014/main" xmlns="" id="{F412E088-A2A3-4238-BAFC-EA50B28F0F31}"/>
                  </a:ext>
                </a:extLst>
              </p:cNvPr>
              <p:cNvGrpSpPr/>
              <p:nvPr/>
            </p:nvGrpSpPr>
            <p:grpSpPr>
              <a:xfrm>
                <a:off x="5869105" y="4024312"/>
                <a:ext cx="2180536" cy="352166"/>
                <a:chOff x="6995549" y="4024312"/>
                <a:chExt cx="2180536" cy="352166"/>
              </a:xfrm>
            </p:grpSpPr>
            <p:sp>
              <p:nvSpPr>
                <p:cNvPr id="111" name="PA-弧形 24">
                  <a:extLst>
                    <a:ext uri="{FF2B5EF4-FFF2-40B4-BE49-F238E27FC236}">
                      <a16:creationId xmlns:a16="http://schemas.microsoft.com/office/drawing/2014/main" xmlns="" id="{21554CC2-872A-4654-9A5A-918F351C821F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6995549" y="4024312"/>
                  <a:ext cx="2180536" cy="352166"/>
                </a:xfrm>
                <a:prstGeom prst="arc">
                  <a:avLst>
                    <a:gd name="adj1" fmla="val 10255256"/>
                    <a:gd name="adj2" fmla="val 581824"/>
                  </a:avLst>
                </a:prstGeom>
                <a:noFill/>
                <a:ln w="19050" cap="flat" cmpd="sng" algn="ctr">
                  <a:gradFill>
                    <a:gsLst>
                      <a:gs pos="0">
                        <a:srgbClr val="0F6FC6">
                          <a:alpha val="0"/>
                        </a:srgbClr>
                      </a:gs>
                      <a:gs pos="100000">
                        <a:srgbClr val="0F6FC6"/>
                      </a:gs>
                    </a:gsLst>
                    <a:lin ang="540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12" name="PA-椭圆 25">
                  <a:extLst>
                    <a:ext uri="{FF2B5EF4-FFF2-40B4-BE49-F238E27FC236}">
                      <a16:creationId xmlns:a16="http://schemas.microsoft.com/office/drawing/2014/main" xmlns="" id="{DFF710A2-6A66-4560-884F-218A8BE3F039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7245280" y="4042099"/>
                  <a:ext cx="1681075" cy="309257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13" name="PA-椭圆 26">
                  <a:extLst>
                    <a:ext uri="{FF2B5EF4-FFF2-40B4-BE49-F238E27FC236}">
                      <a16:creationId xmlns:a16="http://schemas.microsoft.com/office/drawing/2014/main" xmlns="" id="{2735077B-DC02-495E-AF03-5744F1D22444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7599120" y="4099560"/>
                  <a:ext cx="973394" cy="17907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grpSp>
          <p:nvGrpSpPr>
            <p:cNvPr id="93" name="PA-组合 14">
              <a:extLst>
                <a:ext uri="{FF2B5EF4-FFF2-40B4-BE49-F238E27FC236}">
                  <a16:creationId xmlns:a16="http://schemas.microsoft.com/office/drawing/2014/main" xmlns="" id="{CFCCCAD8-532C-4160-BC6D-83B769083F50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8414287" y="2671222"/>
              <a:ext cx="2828930" cy="2828930"/>
              <a:chOff x="5778570" y="2667696"/>
              <a:chExt cx="2361606" cy="2361606"/>
            </a:xfrm>
          </p:grpSpPr>
          <p:sp>
            <p:nvSpPr>
              <p:cNvPr id="102" name="PA-任意多边形 15">
                <a:extLst>
                  <a:ext uri="{FF2B5EF4-FFF2-40B4-BE49-F238E27FC236}">
                    <a16:creationId xmlns:a16="http://schemas.microsoft.com/office/drawing/2014/main" xmlns="" id="{AC857FDD-CE7A-43BC-81C8-24A062AA1BBB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5919582" y="2792721"/>
                <a:ext cx="2079582" cy="1458732"/>
              </a:xfrm>
              <a:custGeom>
                <a:avLst/>
                <a:gdLst>
                  <a:gd name="connsiteX0" fmla="*/ 5054600 w 5054600"/>
                  <a:gd name="connsiteY0" fmla="*/ 2527300 h 3545575"/>
                  <a:gd name="connsiteX1" fmla="*/ 4840385 w 5054600"/>
                  <a:gd name="connsiteY1" fmla="*/ 3545575 h 3545575"/>
                  <a:gd name="connsiteX2" fmla="*/ 4581828 w 5054600"/>
                  <a:gd name="connsiteY2" fmla="*/ 3431752 h 3545575"/>
                  <a:gd name="connsiteX3" fmla="*/ 4772098 w 5054600"/>
                  <a:gd name="connsiteY3" fmla="*/ 2527300 h 3545575"/>
                  <a:gd name="connsiteX4" fmla="*/ 214215 w 5054600"/>
                  <a:gd name="connsiteY4" fmla="*/ 1509025 h 3545575"/>
                  <a:gd name="connsiteX5" fmla="*/ 472772 w 5054600"/>
                  <a:gd name="connsiteY5" fmla="*/ 1622848 h 3545575"/>
                  <a:gd name="connsiteX6" fmla="*/ 282502 w 5054600"/>
                  <a:gd name="connsiteY6" fmla="*/ 2527300 h 3545575"/>
                  <a:gd name="connsiteX7" fmla="*/ 0 w 5054600"/>
                  <a:gd name="connsiteY7" fmla="*/ 2527300 h 3545575"/>
                  <a:gd name="connsiteX8" fmla="*/ 214215 w 5054600"/>
                  <a:gd name="connsiteY8" fmla="*/ 1509025 h 3545575"/>
                  <a:gd name="connsiteX9" fmla="*/ 4716006 w 5054600"/>
                  <a:gd name="connsiteY9" fmla="*/ 1263650 h 3545575"/>
                  <a:gd name="connsiteX10" fmla="*/ 5039628 w 5054600"/>
                  <a:gd name="connsiteY10" fmla="*/ 2252610 h 3545575"/>
                  <a:gd name="connsiteX11" fmla="*/ 4758799 w 5054600"/>
                  <a:gd name="connsiteY11" fmla="*/ 2283314 h 3545575"/>
                  <a:gd name="connsiteX12" fmla="*/ 4471352 w 5054600"/>
                  <a:gd name="connsiteY12" fmla="*/ 1404901 h 3545575"/>
                  <a:gd name="connsiteX13" fmla="*/ 1033247 w 5054600"/>
                  <a:gd name="connsiteY13" fmla="*/ 488905 h 3545575"/>
                  <a:gd name="connsiteX14" fmla="*/ 1200252 w 5054600"/>
                  <a:gd name="connsiteY14" fmla="*/ 716758 h 3545575"/>
                  <a:gd name="connsiteX15" fmla="*/ 583248 w 5054600"/>
                  <a:gd name="connsiteY15" fmla="*/ 1404901 h 3545575"/>
                  <a:gd name="connsiteX16" fmla="*/ 338594 w 5054600"/>
                  <a:gd name="connsiteY16" fmla="*/ 1263650 h 3545575"/>
                  <a:gd name="connsiteX17" fmla="*/ 1033247 w 5054600"/>
                  <a:gd name="connsiteY17" fmla="*/ 488905 h 3545575"/>
                  <a:gd name="connsiteX18" fmla="*/ 3790950 w 5054600"/>
                  <a:gd name="connsiteY18" fmla="*/ 338594 h 3545575"/>
                  <a:gd name="connsiteX19" fmla="*/ 4565695 w 5054600"/>
                  <a:gd name="connsiteY19" fmla="*/ 1033247 h 3545575"/>
                  <a:gd name="connsiteX20" fmla="*/ 4337842 w 5054600"/>
                  <a:gd name="connsiteY20" fmla="*/ 1200252 h 3545575"/>
                  <a:gd name="connsiteX21" fmla="*/ 3649699 w 5054600"/>
                  <a:gd name="connsiteY21" fmla="*/ 583248 h 3545575"/>
                  <a:gd name="connsiteX22" fmla="*/ 2252610 w 5054600"/>
                  <a:gd name="connsiteY22" fmla="*/ 14972 h 3545575"/>
                  <a:gd name="connsiteX23" fmla="*/ 2283314 w 5054600"/>
                  <a:gd name="connsiteY23" fmla="*/ 295801 h 3545575"/>
                  <a:gd name="connsiteX24" fmla="*/ 1404901 w 5054600"/>
                  <a:gd name="connsiteY24" fmla="*/ 583248 h 3545575"/>
                  <a:gd name="connsiteX25" fmla="*/ 1263650 w 5054600"/>
                  <a:gd name="connsiteY25" fmla="*/ 338594 h 3545575"/>
                  <a:gd name="connsiteX26" fmla="*/ 2252610 w 5054600"/>
                  <a:gd name="connsiteY26" fmla="*/ 14972 h 3545575"/>
                  <a:gd name="connsiteX27" fmla="*/ 3047581 w 5054600"/>
                  <a:gd name="connsiteY27" fmla="*/ 54134 h 3545575"/>
                  <a:gd name="connsiteX28" fmla="*/ 3545575 w 5054600"/>
                  <a:gd name="connsiteY28" fmla="*/ 214215 h 3545575"/>
                  <a:gd name="connsiteX29" fmla="*/ 3431752 w 5054600"/>
                  <a:gd name="connsiteY29" fmla="*/ 472772 h 3545575"/>
                  <a:gd name="connsiteX30" fmla="*/ 2527300 w 5054600"/>
                  <a:gd name="connsiteY30" fmla="*/ 282502 h 3545575"/>
                  <a:gd name="connsiteX31" fmla="*/ 2527300 w 5054600"/>
                  <a:gd name="connsiteY31" fmla="*/ 0 h 3545575"/>
                  <a:gd name="connsiteX32" fmla="*/ 3047581 w 5054600"/>
                  <a:gd name="connsiteY32" fmla="*/ 54134 h 3545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054600" h="3545575">
                    <a:moveTo>
                      <a:pt x="5054600" y="2527300"/>
                    </a:moveTo>
                    <a:cubicBezTo>
                      <a:pt x="5054600" y="2877909"/>
                      <a:pt x="4981649" y="3224683"/>
                      <a:pt x="4840385" y="3545575"/>
                    </a:cubicBezTo>
                    <a:lnTo>
                      <a:pt x="4581828" y="3431752"/>
                    </a:lnTo>
                    <a:cubicBezTo>
                      <a:pt x="4707302" y="3146730"/>
                      <a:pt x="4772098" y="2838718"/>
                      <a:pt x="4772098" y="2527300"/>
                    </a:cubicBezTo>
                    <a:close/>
                    <a:moveTo>
                      <a:pt x="214215" y="1509025"/>
                    </a:moveTo>
                    <a:lnTo>
                      <a:pt x="472772" y="1622848"/>
                    </a:lnTo>
                    <a:cubicBezTo>
                      <a:pt x="347298" y="1907870"/>
                      <a:pt x="282502" y="2215882"/>
                      <a:pt x="282502" y="2527300"/>
                    </a:cubicBezTo>
                    <a:lnTo>
                      <a:pt x="0" y="2527300"/>
                    </a:lnTo>
                    <a:cubicBezTo>
                      <a:pt x="0" y="2176691"/>
                      <a:pt x="72951" y="1829917"/>
                      <a:pt x="214215" y="1509025"/>
                    </a:cubicBezTo>
                    <a:close/>
                    <a:moveTo>
                      <a:pt x="4716006" y="1263650"/>
                    </a:moveTo>
                    <a:cubicBezTo>
                      <a:pt x="4891311" y="1567286"/>
                      <a:pt x="5001520" y="1904077"/>
                      <a:pt x="5039628" y="2252610"/>
                    </a:cubicBezTo>
                    <a:lnTo>
                      <a:pt x="4758799" y="2283314"/>
                    </a:lnTo>
                    <a:cubicBezTo>
                      <a:pt x="4724952" y="1973741"/>
                      <a:pt x="4627061" y="1674597"/>
                      <a:pt x="4471352" y="1404901"/>
                    </a:cubicBezTo>
                    <a:close/>
                    <a:moveTo>
                      <a:pt x="1033247" y="488905"/>
                    </a:moveTo>
                    <a:lnTo>
                      <a:pt x="1200252" y="716758"/>
                    </a:lnTo>
                    <a:cubicBezTo>
                      <a:pt x="949078" y="900857"/>
                      <a:pt x="738957" y="1135205"/>
                      <a:pt x="583248" y="1404901"/>
                    </a:cubicBezTo>
                    <a:lnTo>
                      <a:pt x="338594" y="1263650"/>
                    </a:lnTo>
                    <a:cubicBezTo>
                      <a:pt x="513898" y="960014"/>
                      <a:pt x="750463" y="696174"/>
                      <a:pt x="1033247" y="488905"/>
                    </a:cubicBezTo>
                    <a:close/>
                    <a:moveTo>
                      <a:pt x="3790950" y="338594"/>
                    </a:moveTo>
                    <a:cubicBezTo>
                      <a:pt x="4094586" y="513899"/>
                      <a:pt x="4358426" y="750463"/>
                      <a:pt x="4565695" y="1033247"/>
                    </a:cubicBezTo>
                    <a:lnTo>
                      <a:pt x="4337842" y="1200252"/>
                    </a:lnTo>
                    <a:cubicBezTo>
                      <a:pt x="4153743" y="949078"/>
                      <a:pt x="3919395" y="738957"/>
                      <a:pt x="3649699" y="583248"/>
                    </a:cubicBezTo>
                    <a:close/>
                    <a:moveTo>
                      <a:pt x="2252610" y="14972"/>
                    </a:moveTo>
                    <a:lnTo>
                      <a:pt x="2283314" y="295801"/>
                    </a:lnTo>
                    <a:cubicBezTo>
                      <a:pt x="1973741" y="329648"/>
                      <a:pt x="1674597" y="427539"/>
                      <a:pt x="1404901" y="583248"/>
                    </a:cubicBezTo>
                    <a:lnTo>
                      <a:pt x="1263650" y="338594"/>
                    </a:lnTo>
                    <a:cubicBezTo>
                      <a:pt x="1567286" y="163290"/>
                      <a:pt x="1904077" y="53080"/>
                      <a:pt x="2252610" y="14972"/>
                    </a:cubicBezTo>
                    <a:close/>
                    <a:moveTo>
                      <a:pt x="3047581" y="54134"/>
                    </a:moveTo>
                    <a:cubicBezTo>
                      <a:pt x="3218213" y="90029"/>
                      <a:pt x="3385129" y="143583"/>
                      <a:pt x="3545575" y="214215"/>
                    </a:cubicBezTo>
                    <a:lnTo>
                      <a:pt x="3431752" y="472772"/>
                    </a:lnTo>
                    <a:cubicBezTo>
                      <a:pt x="3146730" y="347298"/>
                      <a:pt x="2838718" y="282502"/>
                      <a:pt x="2527300" y="282502"/>
                    </a:cubicBezTo>
                    <a:lnTo>
                      <a:pt x="2527300" y="0"/>
                    </a:lnTo>
                    <a:cubicBezTo>
                      <a:pt x="2702604" y="0"/>
                      <a:pt x="2876950" y="18238"/>
                      <a:pt x="3047581" y="5413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F6FC6">
                      <a:alpha val="60000"/>
                    </a:srgbClr>
                  </a:gs>
                  <a:gs pos="77000">
                    <a:srgbClr val="0F6FC6">
                      <a:alpha val="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3" name="PA-弧形 16">
                <a:extLst>
                  <a:ext uri="{FF2B5EF4-FFF2-40B4-BE49-F238E27FC236}">
                    <a16:creationId xmlns:a16="http://schemas.microsoft.com/office/drawing/2014/main" xmlns="" id="{BA7CC44B-FE33-4104-8BD6-F7C34B8425D1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>
                <a:off x="5778570" y="2667696"/>
                <a:ext cx="2361606" cy="2361606"/>
              </a:xfrm>
              <a:prstGeom prst="arc">
                <a:avLst>
                  <a:gd name="adj1" fmla="val 9204744"/>
                  <a:gd name="adj2" fmla="val 1588167"/>
                </a:avLst>
              </a:prstGeom>
              <a:noFill/>
              <a:ln w="31750" cap="flat" cmpd="sng" algn="ctr">
                <a:gradFill>
                  <a:gsLst>
                    <a:gs pos="0">
                      <a:srgbClr val="0F6FC6">
                        <a:alpha val="60000"/>
                      </a:srgbClr>
                    </a:gs>
                    <a:gs pos="88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xmlns="" id="{87575C4A-EFF0-4026-BBA8-7C5CC5A98342}"/>
                  </a:ext>
                </a:extLst>
              </p:cNvPr>
              <p:cNvGrpSpPr/>
              <p:nvPr/>
            </p:nvGrpSpPr>
            <p:grpSpPr>
              <a:xfrm>
                <a:off x="5869105" y="4024312"/>
                <a:ext cx="2180536" cy="352166"/>
                <a:chOff x="6995549" y="4024312"/>
                <a:chExt cx="2180536" cy="352166"/>
              </a:xfrm>
            </p:grpSpPr>
            <p:sp>
              <p:nvSpPr>
                <p:cNvPr id="105" name="PA-弧形 18">
                  <a:extLst>
                    <a:ext uri="{FF2B5EF4-FFF2-40B4-BE49-F238E27FC236}">
                      <a16:creationId xmlns:a16="http://schemas.microsoft.com/office/drawing/2014/main" xmlns="" id="{0232E7F4-600A-43D2-BFD8-4E8DF2CED50E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6995549" y="4024312"/>
                  <a:ext cx="2180536" cy="352166"/>
                </a:xfrm>
                <a:prstGeom prst="arc">
                  <a:avLst>
                    <a:gd name="adj1" fmla="val 10255256"/>
                    <a:gd name="adj2" fmla="val 581824"/>
                  </a:avLst>
                </a:prstGeom>
                <a:noFill/>
                <a:ln w="19050" cap="flat" cmpd="sng" algn="ctr">
                  <a:gradFill>
                    <a:gsLst>
                      <a:gs pos="0">
                        <a:srgbClr val="0F6FC6">
                          <a:alpha val="0"/>
                        </a:srgbClr>
                      </a:gs>
                      <a:gs pos="100000">
                        <a:srgbClr val="0F6FC6"/>
                      </a:gs>
                    </a:gsLst>
                    <a:lin ang="540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6" name="PA-椭圆 19">
                  <a:extLst>
                    <a:ext uri="{FF2B5EF4-FFF2-40B4-BE49-F238E27FC236}">
                      <a16:creationId xmlns:a16="http://schemas.microsoft.com/office/drawing/2014/main" xmlns="" id="{EC0095A8-339C-443D-856A-BD2AE2BBDEF7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7245280" y="4042099"/>
                  <a:ext cx="1681075" cy="309257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7" name="PA-椭圆 20">
                  <a:extLst>
                    <a:ext uri="{FF2B5EF4-FFF2-40B4-BE49-F238E27FC236}">
                      <a16:creationId xmlns:a16="http://schemas.microsoft.com/office/drawing/2014/main" xmlns="" id="{6BFB9319-1F43-45CF-B8D1-EFBB47A11649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7599120" y="4099560"/>
                  <a:ext cx="973394" cy="17907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>
                        <a:alpha val="66000"/>
                      </a:srgbClr>
                    </a:gs>
                  </a:gsLst>
                  <a:lin ang="5400000" scaled="1"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94" name="PA-矩形 34">
              <a:extLst>
                <a:ext uri="{FF2B5EF4-FFF2-40B4-BE49-F238E27FC236}">
                  <a16:creationId xmlns:a16="http://schemas.microsoft.com/office/drawing/2014/main" xmlns="" id="{A233BE7B-427A-4FD9-AD4A-FFC67B98D3AA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471117" y="3500296"/>
              <a:ext cx="1892878" cy="726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1" i="0" u="none" strike="noStrike" kern="0" cap="none" spc="30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190500" dist="76200" dir="4800000" algn="t" rotWithShape="0">
                      <a:prstClr val="black">
                        <a:alpha val="50000"/>
                      </a:prst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</a:p>
          </p:txBody>
        </p:sp>
        <p:sp>
          <p:nvSpPr>
            <p:cNvPr id="95" name="PA-矩形 35">
              <a:extLst>
                <a:ext uri="{FF2B5EF4-FFF2-40B4-BE49-F238E27FC236}">
                  <a16:creationId xmlns:a16="http://schemas.microsoft.com/office/drawing/2014/main" xmlns="" id="{982F54A2-91E2-407D-8A0C-4437CD39753F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124550" y="3500172"/>
              <a:ext cx="1892878" cy="726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1" i="0" u="none" strike="noStrike" kern="0" cap="none" spc="30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190500" dist="76200" dir="4800000" algn="t" rotWithShape="0">
                      <a:prstClr val="black">
                        <a:alpha val="50000"/>
                      </a:prst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</a:p>
          </p:txBody>
        </p:sp>
        <p:sp>
          <p:nvSpPr>
            <p:cNvPr id="96" name="PA-矩形 36">
              <a:extLst>
                <a:ext uri="{FF2B5EF4-FFF2-40B4-BE49-F238E27FC236}">
                  <a16:creationId xmlns:a16="http://schemas.microsoft.com/office/drawing/2014/main" xmlns="" id="{B0D8B346-3988-4943-A707-BFAC4A382068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882312" y="3500172"/>
              <a:ext cx="1892878" cy="726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1" i="0" u="none" strike="noStrike" kern="0" cap="none" spc="30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190500" dist="76200" dir="4800000" algn="t" rotWithShape="0">
                      <a:prstClr val="black">
                        <a:alpha val="50000"/>
                      </a:prst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</a:p>
          </p:txBody>
        </p:sp>
        <p:sp>
          <p:nvSpPr>
            <p:cNvPr id="97" name="PA-文本框 37">
              <a:extLst>
                <a:ext uri="{FF2B5EF4-FFF2-40B4-BE49-F238E27FC236}">
                  <a16:creationId xmlns:a16="http://schemas.microsoft.com/office/drawing/2014/main" xmlns="" id="{AB8FBED4-D447-4307-951E-7B7FD936443E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7805554" y="3384249"/>
              <a:ext cx="73490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59EEF3"/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造字工房佳黑（非商用）常规体" pitchFamily="2" charset="-122"/>
                  <a:ea typeface="造字工房佳黑（非商用）常规体" pitchFamily="2" charset="-122"/>
                </a:rPr>
                <a:t>=  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9EEF3"/>
                    </a:gs>
                    <a:gs pos="100000">
                      <a:srgbClr val="00B0F0"/>
                    </a:gs>
                  </a:gsLst>
                  <a:lin ang="5400000" scaled="1"/>
                </a:gradFill>
                <a:effectLst/>
                <a:uLnTx/>
                <a:uFillTx/>
                <a:latin typeface="造字工房佳黑（非商用）常规体" pitchFamily="2" charset="-122"/>
                <a:ea typeface="造字工房佳黑（非商用）常规体" pitchFamily="2" charset="-122"/>
              </a:endParaRPr>
            </a:p>
          </p:txBody>
        </p:sp>
        <p:sp>
          <p:nvSpPr>
            <p:cNvPr id="98" name="PA-文本框 38">
              <a:extLst>
                <a:ext uri="{FF2B5EF4-FFF2-40B4-BE49-F238E27FC236}">
                  <a16:creationId xmlns:a16="http://schemas.microsoft.com/office/drawing/2014/main" xmlns="" id="{B69B845D-BA65-49E1-AED7-2C8C11129F6C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4009716" y="3384249"/>
              <a:ext cx="73490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59EEF3"/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造字工房佳黑（非商用）常规体" pitchFamily="2" charset="-122"/>
                  <a:ea typeface="造字工房佳黑（非商用）常规体" pitchFamily="2" charset="-122"/>
                </a:rPr>
                <a:t>+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9EEF3"/>
                    </a:gs>
                    <a:gs pos="100000">
                      <a:srgbClr val="00B0F0"/>
                    </a:gs>
                  </a:gsLst>
                  <a:lin ang="5400000" scaled="1"/>
                </a:gradFill>
                <a:effectLst/>
                <a:uLnTx/>
                <a:uFillTx/>
                <a:latin typeface="造字工房佳黑（非商用）常规体" pitchFamily="2" charset="-122"/>
                <a:ea typeface="造字工房佳黑（非商用）常规体" pitchFamily="2" charset="-122"/>
              </a:endParaRPr>
            </a:p>
          </p:txBody>
        </p:sp>
        <p:sp>
          <p:nvSpPr>
            <p:cNvPr id="99" name="PA-eye_120599">
              <a:extLst>
                <a:ext uri="{FF2B5EF4-FFF2-40B4-BE49-F238E27FC236}">
                  <a16:creationId xmlns:a16="http://schemas.microsoft.com/office/drawing/2014/main" xmlns="" id="{84DE1AE0-88EE-4FEC-B151-866D36A35E68}"/>
                </a:ext>
              </a:extLst>
            </p:cNvPr>
            <p:cNvSpPr>
              <a:spLocks noChangeAspect="1"/>
            </p:cNvSpPr>
            <p:nvPr>
              <p:custDataLst>
                <p:tags r:id="rId17"/>
              </p:custDataLst>
            </p:nvPr>
          </p:nvSpPr>
          <p:spPr bwMode="auto">
            <a:xfrm>
              <a:off x="2039873" y="3283677"/>
              <a:ext cx="704893" cy="412360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7588" h="355438">
                  <a:moveTo>
                    <a:pt x="303759" y="88842"/>
                  </a:moveTo>
                  <a:cubicBezTo>
                    <a:pt x="353163" y="88842"/>
                    <a:pt x="393130" y="128659"/>
                    <a:pt x="393130" y="177719"/>
                  </a:cubicBezTo>
                  <a:cubicBezTo>
                    <a:pt x="393130" y="226868"/>
                    <a:pt x="353163" y="266596"/>
                    <a:pt x="303759" y="266596"/>
                  </a:cubicBezTo>
                  <a:cubicBezTo>
                    <a:pt x="254445" y="266596"/>
                    <a:pt x="214388" y="226868"/>
                    <a:pt x="214388" y="177719"/>
                  </a:cubicBezTo>
                  <a:lnTo>
                    <a:pt x="303759" y="177719"/>
                  </a:lnTo>
                  <a:close/>
                  <a:moveTo>
                    <a:pt x="303750" y="53316"/>
                  </a:moveTo>
                  <a:cubicBezTo>
                    <a:pt x="234682" y="53316"/>
                    <a:pt x="178698" y="109031"/>
                    <a:pt x="178698" y="177719"/>
                  </a:cubicBezTo>
                  <a:cubicBezTo>
                    <a:pt x="178698" y="246496"/>
                    <a:pt x="234682" y="302122"/>
                    <a:pt x="303750" y="302122"/>
                  </a:cubicBezTo>
                  <a:cubicBezTo>
                    <a:pt x="372906" y="302122"/>
                    <a:pt x="428890" y="246496"/>
                    <a:pt x="428890" y="177719"/>
                  </a:cubicBezTo>
                  <a:cubicBezTo>
                    <a:pt x="428890" y="109031"/>
                    <a:pt x="372906" y="53316"/>
                    <a:pt x="303750" y="53316"/>
                  </a:cubicBezTo>
                  <a:close/>
                  <a:moveTo>
                    <a:pt x="303750" y="0"/>
                  </a:moveTo>
                  <a:cubicBezTo>
                    <a:pt x="420257" y="0"/>
                    <a:pt x="528575" y="57225"/>
                    <a:pt x="600847" y="156926"/>
                  </a:cubicBezTo>
                  <a:cubicBezTo>
                    <a:pt x="609836" y="169366"/>
                    <a:pt x="609836" y="186161"/>
                    <a:pt x="600847" y="198512"/>
                  </a:cubicBezTo>
                  <a:cubicBezTo>
                    <a:pt x="528575" y="298301"/>
                    <a:pt x="420257" y="355438"/>
                    <a:pt x="303750" y="355438"/>
                  </a:cubicBezTo>
                  <a:cubicBezTo>
                    <a:pt x="187242" y="355438"/>
                    <a:pt x="79013" y="298301"/>
                    <a:pt x="6741" y="198512"/>
                  </a:cubicBezTo>
                  <a:cubicBezTo>
                    <a:pt x="-2248" y="186161"/>
                    <a:pt x="-2248" y="169366"/>
                    <a:pt x="6741" y="156926"/>
                  </a:cubicBezTo>
                  <a:cubicBezTo>
                    <a:pt x="79013" y="57225"/>
                    <a:pt x="187242" y="0"/>
                    <a:pt x="303750" y="0"/>
                  </a:cubicBezTo>
                  <a:close/>
                </a:path>
              </a:pathLst>
            </a:custGeom>
            <a:gradFill>
              <a:gsLst>
                <a:gs pos="0">
                  <a:srgbClr val="59EEF3">
                    <a:alpha val="50000"/>
                  </a:srgbClr>
                </a:gs>
                <a:gs pos="75000">
                  <a:srgbClr val="00B0F0">
                    <a:alpha val="0"/>
                  </a:srgbClr>
                </a:gs>
              </a:gsLst>
              <a:lin ang="5400000" scaled="1"/>
            </a:gradFill>
            <a:ln w="61546" cap="flat">
              <a:noFill/>
              <a:prstDash val="solid"/>
              <a:miter/>
            </a:ln>
          </p:spPr>
        </p:sp>
        <p:sp>
          <p:nvSpPr>
            <p:cNvPr id="100" name="PA-network-connection_72922">
              <a:extLst>
                <a:ext uri="{FF2B5EF4-FFF2-40B4-BE49-F238E27FC236}">
                  <a16:creationId xmlns:a16="http://schemas.microsoft.com/office/drawing/2014/main" xmlns="" id="{486C18E6-21FF-438A-A5A6-502CEE28F036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 bwMode="auto">
            <a:xfrm>
              <a:off x="9484669" y="3258610"/>
              <a:ext cx="615098" cy="613172"/>
            </a:xfrm>
            <a:custGeom>
              <a:avLst/>
              <a:gdLst>
                <a:gd name="connsiteX0" fmla="*/ 465103 w 608697"/>
                <a:gd name="connsiteY0" fmla="*/ 519503 h 606792"/>
                <a:gd name="connsiteX1" fmla="*/ 511670 w 608697"/>
                <a:gd name="connsiteY1" fmla="*/ 525386 h 606792"/>
                <a:gd name="connsiteX2" fmla="*/ 435177 w 608697"/>
                <a:gd name="connsiteY2" fmla="*/ 577367 h 606792"/>
                <a:gd name="connsiteX3" fmla="*/ 437118 w 608697"/>
                <a:gd name="connsiteY3" fmla="*/ 540355 h 606792"/>
                <a:gd name="connsiteX4" fmla="*/ 465103 w 608697"/>
                <a:gd name="connsiteY4" fmla="*/ 519503 h 606792"/>
                <a:gd name="connsiteX5" fmla="*/ 72433 w 608697"/>
                <a:gd name="connsiteY5" fmla="*/ 354027 h 606792"/>
                <a:gd name="connsiteX6" fmla="*/ 115251 w 608697"/>
                <a:gd name="connsiteY6" fmla="*/ 376071 h 606792"/>
                <a:gd name="connsiteX7" fmla="*/ 135541 w 608697"/>
                <a:gd name="connsiteY7" fmla="*/ 372050 h 606792"/>
                <a:gd name="connsiteX8" fmla="*/ 272424 w 608697"/>
                <a:gd name="connsiteY8" fmla="*/ 463132 h 606792"/>
                <a:gd name="connsiteX9" fmla="*/ 369399 w 608697"/>
                <a:gd name="connsiteY9" fmla="*/ 498954 h 606792"/>
                <a:gd name="connsiteX10" fmla="*/ 393120 w 608697"/>
                <a:gd name="connsiteY10" fmla="*/ 534552 h 606792"/>
                <a:gd name="connsiteX11" fmla="*/ 389614 w 608697"/>
                <a:gd name="connsiteY11" fmla="*/ 594727 h 606792"/>
                <a:gd name="connsiteX12" fmla="*/ 304351 w 608697"/>
                <a:gd name="connsiteY12" fmla="*/ 606792 h 606792"/>
                <a:gd name="connsiteX13" fmla="*/ 5222 w 608697"/>
                <a:gd name="connsiteY13" fmla="*/ 359017 h 606792"/>
                <a:gd name="connsiteX14" fmla="*/ 72433 w 608697"/>
                <a:gd name="connsiteY14" fmla="*/ 354027 h 606792"/>
                <a:gd name="connsiteX15" fmla="*/ 359474 w 608697"/>
                <a:gd name="connsiteY15" fmla="*/ 280850 h 606792"/>
                <a:gd name="connsiteX16" fmla="*/ 377897 w 608697"/>
                <a:gd name="connsiteY16" fmla="*/ 289639 h 606792"/>
                <a:gd name="connsiteX17" fmla="*/ 393261 w 608697"/>
                <a:gd name="connsiteY17" fmla="*/ 445676 h 606792"/>
                <a:gd name="connsiteX18" fmla="*/ 380731 w 608697"/>
                <a:gd name="connsiteY18" fmla="*/ 456699 h 606792"/>
                <a:gd name="connsiteX19" fmla="*/ 165405 w 608697"/>
                <a:gd name="connsiteY19" fmla="*/ 339764 h 606792"/>
                <a:gd name="connsiteX20" fmla="*/ 165405 w 608697"/>
                <a:gd name="connsiteY20" fmla="*/ 339690 h 606792"/>
                <a:gd name="connsiteX21" fmla="*/ 183454 w 608697"/>
                <a:gd name="connsiteY21" fmla="*/ 335966 h 606792"/>
                <a:gd name="connsiteX22" fmla="*/ 359474 w 608697"/>
                <a:gd name="connsiteY22" fmla="*/ 280850 h 606792"/>
                <a:gd name="connsiteX23" fmla="*/ 16111 w 608697"/>
                <a:gd name="connsiteY23" fmla="*/ 205063 h 606792"/>
                <a:gd name="connsiteX24" fmla="*/ 69366 w 608697"/>
                <a:gd name="connsiteY24" fmla="*/ 297581 h 606792"/>
                <a:gd name="connsiteX25" fmla="*/ 64219 w 608697"/>
                <a:gd name="connsiteY25" fmla="*/ 310319 h 606792"/>
                <a:gd name="connsiteX26" fmla="*/ 224 w 608697"/>
                <a:gd name="connsiteY26" fmla="*/ 314863 h 606792"/>
                <a:gd name="connsiteX27" fmla="*/ 0 w 608697"/>
                <a:gd name="connsiteY27" fmla="*/ 302870 h 606792"/>
                <a:gd name="connsiteX28" fmla="*/ 16111 w 608697"/>
                <a:gd name="connsiteY28" fmla="*/ 205063 h 606792"/>
                <a:gd name="connsiteX29" fmla="*/ 571702 w 608697"/>
                <a:gd name="connsiteY29" fmla="*/ 157643 h 606792"/>
                <a:gd name="connsiteX30" fmla="*/ 608697 w 608697"/>
                <a:gd name="connsiteY30" fmla="*/ 302904 h 606792"/>
                <a:gd name="connsiteX31" fmla="*/ 548655 w 608697"/>
                <a:gd name="connsiteY31" fmla="*/ 484220 h 606792"/>
                <a:gd name="connsiteX32" fmla="*/ 472128 w 608697"/>
                <a:gd name="connsiteY32" fmla="*/ 476249 h 606792"/>
                <a:gd name="connsiteX33" fmla="*/ 437520 w 608697"/>
                <a:gd name="connsiteY33" fmla="*/ 440120 h 606792"/>
                <a:gd name="connsiteX34" fmla="*/ 431702 w 608697"/>
                <a:gd name="connsiteY34" fmla="*/ 355794 h 606792"/>
                <a:gd name="connsiteX35" fmla="*/ 421558 w 608697"/>
                <a:gd name="connsiteY35" fmla="*/ 281301 h 606792"/>
                <a:gd name="connsiteX36" fmla="*/ 443412 w 608697"/>
                <a:gd name="connsiteY36" fmla="*/ 241001 h 606792"/>
                <a:gd name="connsiteX37" fmla="*/ 571702 w 608697"/>
                <a:gd name="connsiteY37" fmla="*/ 157643 h 606792"/>
                <a:gd name="connsiteX38" fmla="*/ 278458 w 608697"/>
                <a:gd name="connsiteY38" fmla="*/ 71 h 606792"/>
                <a:gd name="connsiteX39" fmla="*/ 339401 w 608697"/>
                <a:gd name="connsiteY39" fmla="*/ 135726 h 606792"/>
                <a:gd name="connsiteX40" fmla="*/ 358049 w 608697"/>
                <a:gd name="connsiteY40" fmla="*/ 197407 h 606792"/>
                <a:gd name="connsiteX41" fmla="*/ 338058 w 608697"/>
                <a:gd name="connsiteY41" fmla="*/ 238603 h 606792"/>
                <a:gd name="connsiteX42" fmla="*/ 338208 w 608697"/>
                <a:gd name="connsiteY42" fmla="*/ 241657 h 606792"/>
                <a:gd name="connsiteX43" fmla="*/ 175594 w 608697"/>
                <a:gd name="connsiteY43" fmla="*/ 292462 h 606792"/>
                <a:gd name="connsiteX44" fmla="*/ 160079 w 608697"/>
                <a:gd name="connsiteY44" fmla="*/ 295740 h 606792"/>
                <a:gd name="connsiteX45" fmla="*/ 115249 w 608697"/>
                <a:gd name="connsiteY45" fmla="*/ 270784 h 606792"/>
                <a:gd name="connsiteX46" fmla="*/ 105253 w 608697"/>
                <a:gd name="connsiteY46" fmla="*/ 271753 h 606792"/>
                <a:gd name="connsiteX47" fmla="*/ 41775 w 608697"/>
                <a:gd name="connsiteY47" fmla="*/ 149135 h 606792"/>
                <a:gd name="connsiteX48" fmla="*/ 278458 w 608697"/>
                <a:gd name="connsiteY48" fmla="*/ 71 h 606792"/>
                <a:gd name="connsiteX49" fmla="*/ 329046 w 608697"/>
                <a:gd name="connsiteY49" fmla="*/ 0 h 606792"/>
                <a:gd name="connsiteX50" fmla="*/ 547587 w 608697"/>
                <a:gd name="connsiteY50" fmla="*/ 120297 h 606792"/>
                <a:gd name="connsiteX51" fmla="*/ 426308 w 608697"/>
                <a:gd name="connsiteY51" fmla="*/ 199700 h 606792"/>
                <a:gd name="connsiteX52" fmla="*/ 401098 w 608697"/>
                <a:gd name="connsiteY52" fmla="*/ 186963 h 606792"/>
                <a:gd name="connsiteX53" fmla="*/ 380362 w 608697"/>
                <a:gd name="connsiteY53" fmla="*/ 118882 h 606792"/>
                <a:gd name="connsiteX54" fmla="*/ 329046 w 608697"/>
                <a:gd name="connsiteY54" fmla="*/ 0 h 60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8697" h="606792">
                  <a:moveTo>
                    <a:pt x="465103" y="519503"/>
                  </a:moveTo>
                  <a:cubicBezTo>
                    <a:pt x="480327" y="521812"/>
                    <a:pt x="495849" y="523822"/>
                    <a:pt x="511670" y="525386"/>
                  </a:cubicBezTo>
                  <a:cubicBezTo>
                    <a:pt x="489133" y="546313"/>
                    <a:pt x="463386" y="563962"/>
                    <a:pt x="435177" y="577367"/>
                  </a:cubicBezTo>
                  <a:cubicBezTo>
                    <a:pt x="435998" y="564930"/>
                    <a:pt x="436670" y="552643"/>
                    <a:pt x="437118" y="540355"/>
                  </a:cubicBezTo>
                  <a:cubicBezTo>
                    <a:pt x="448610" y="536706"/>
                    <a:pt x="458461" y="529259"/>
                    <a:pt x="465103" y="519503"/>
                  </a:cubicBezTo>
                  <a:close/>
                  <a:moveTo>
                    <a:pt x="72433" y="354027"/>
                  </a:moveTo>
                  <a:cubicBezTo>
                    <a:pt x="81981" y="367358"/>
                    <a:pt x="97646" y="376071"/>
                    <a:pt x="115251" y="376071"/>
                  </a:cubicBezTo>
                  <a:cubicBezTo>
                    <a:pt x="122412" y="376071"/>
                    <a:pt x="129275" y="374656"/>
                    <a:pt x="135541" y="372050"/>
                  </a:cubicBezTo>
                  <a:cubicBezTo>
                    <a:pt x="175076" y="408542"/>
                    <a:pt x="220878" y="439002"/>
                    <a:pt x="272424" y="463132"/>
                  </a:cubicBezTo>
                  <a:cubicBezTo>
                    <a:pt x="302784" y="477282"/>
                    <a:pt x="335159" y="489272"/>
                    <a:pt x="369399" y="498954"/>
                  </a:cubicBezTo>
                  <a:cubicBezTo>
                    <a:pt x="371935" y="513923"/>
                    <a:pt x="380812" y="526658"/>
                    <a:pt x="393120" y="534552"/>
                  </a:cubicBezTo>
                  <a:cubicBezTo>
                    <a:pt x="392374" y="554064"/>
                    <a:pt x="391255" y="574172"/>
                    <a:pt x="389614" y="594727"/>
                  </a:cubicBezTo>
                  <a:cubicBezTo>
                    <a:pt x="362536" y="602547"/>
                    <a:pt x="333966" y="606792"/>
                    <a:pt x="304351" y="606792"/>
                  </a:cubicBezTo>
                  <a:cubicBezTo>
                    <a:pt x="155458" y="606792"/>
                    <a:pt x="31554" y="500071"/>
                    <a:pt x="5222" y="359017"/>
                  </a:cubicBezTo>
                  <a:cubicBezTo>
                    <a:pt x="24691" y="358198"/>
                    <a:pt x="47294" y="356708"/>
                    <a:pt x="72433" y="354027"/>
                  </a:cubicBezTo>
                  <a:close/>
                  <a:moveTo>
                    <a:pt x="359474" y="280850"/>
                  </a:moveTo>
                  <a:cubicBezTo>
                    <a:pt x="364919" y="284872"/>
                    <a:pt x="371184" y="287926"/>
                    <a:pt x="377897" y="289639"/>
                  </a:cubicBezTo>
                  <a:cubicBezTo>
                    <a:pt x="385728" y="336040"/>
                    <a:pt x="391397" y="388102"/>
                    <a:pt x="393261" y="445676"/>
                  </a:cubicBezTo>
                  <a:cubicBezTo>
                    <a:pt x="388562" y="448655"/>
                    <a:pt x="384311" y="452379"/>
                    <a:pt x="380731" y="456699"/>
                  </a:cubicBezTo>
                  <a:cubicBezTo>
                    <a:pt x="295182" y="432493"/>
                    <a:pt x="223282" y="393465"/>
                    <a:pt x="165405" y="339764"/>
                  </a:cubicBezTo>
                  <a:cubicBezTo>
                    <a:pt x="165405" y="339690"/>
                    <a:pt x="165405" y="339690"/>
                    <a:pt x="165405" y="339690"/>
                  </a:cubicBezTo>
                  <a:cubicBezTo>
                    <a:pt x="171372" y="338498"/>
                    <a:pt x="177413" y="337307"/>
                    <a:pt x="183454" y="335966"/>
                  </a:cubicBezTo>
                  <a:cubicBezTo>
                    <a:pt x="244539" y="322708"/>
                    <a:pt x="303461" y="304237"/>
                    <a:pt x="359474" y="280850"/>
                  </a:cubicBezTo>
                  <a:close/>
                  <a:moveTo>
                    <a:pt x="16111" y="205063"/>
                  </a:moveTo>
                  <a:cubicBezTo>
                    <a:pt x="29089" y="234189"/>
                    <a:pt x="46393" y="265773"/>
                    <a:pt x="69366" y="297581"/>
                  </a:cubicBezTo>
                  <a:cubicBezTo>
                    <a:pt x="67128" y="301529"/>
                    <a:pt x="65413" y="305850"/>
                    <a:pt x="64219" y="310319"/>
                  </a:cubicBezTo>
                  <a:cubicBezTo>
                    <a:pt x="40202" y="312852"/>
                    <a:pt x="18647" y="314193"/>
                    <a:pt x="224" y="314863"/>
                  </a:cubicBezTo>
                  <a:cubicBezTo>
                    <a:pt x="74" y="310915"/>
                    <a:pt x="0" y="306893"/>
                    <a:pt x="0" y="302870"/>
                  </a:cubicBezTo>
                  <a:cubicBezTo>
                    <a:pt x="0" y="268679"/>
                    <a:pt x="5668" y="235753"/>
                    <a:pt x="16111" y="205063"/>
                  </a:cubicBezTo>
                  <a:close/>
                  <a:moveTo>
                    <a:pt x="571702" y="157643"/>
                  </a:moveTo>
                  <a:cubicBezTo>
                    <a:pt x="595272" y="200775"/>
                    <a:pt x="608697" y="250312"/>
                    <a:pt x="608697" y="302904"/>
                  </a:cubicBezTo>
                  <a:cubicBezTo>
                    <a:pt x="608697" y="370842"/>
                    <a:pt x="586396" y="433639"/>
                    <a:pt x="548655" y="484220"/>
                  </a:cubicBezTo>
                  <a:cubicBezTo>
                    <a:pt x="522251" y="482581"/>
                    <a:pt x="496742" y="479900"/>
                    <a:pt x="472128" y="476249"/>
                  </a:cubicBezTo>
                  <a:cubicBezTo>
                    <a:pt x="467429" y="459116"/>
                    <a:pt x="454302" y="445484"/>
                    <a:pt x="437520" y="440120"/>
                  </a:cubicBezTo>
                  <a:cubicBezTo>
                    <a:pt x="436476" y="411590"/>
                    <a:pt x="434611" y="383431"/>
                    <a:pt x="431702" y="355794"/>
                  </a:cubicBezTo>
                  <a:cubicBezTo>
                    <a:pt x="429092" y="330541"/>
                    <a:pt x="425661" y="305735"/>
                    <a:pt x="421558" y="281301"/>
                  </a:cubicBezTo>
                  <a:cubicBezTo>
                    <a:pt x="434163" y="272139"/>
                    <a:pt x="442666" y="257613"/>
                    <a:pt x="443412" y="241001"/>
                  </a:cubicBezTo>
                  <a:cubicBezTo>
                    <a:pt x="488687" y="216716"/>
                    <a:pt x="531500" y="188856"/>
                    <a:pt x="571702" y="157643"/>
                  </a:cubicBezTo>
                  <a:close/>
                  <a:moveTo>
                    <a:pt x="278458" y="71"/>
                  </a:moveTo>
                  <a:cubicBezTo>
                    <a:pt x="296062" y="30390"/>
                    <a:pt x="318813" y="75758"/>
                    <a:pt x="339401" y="135726"/>
                  </a:cubicBezTo>
                  <a:cubicBezTo>
                    <a:pt x="345741" y="154200"/>
                    <a:pt x="352082" y="174761"/>
                    <a:pt x="358049" y="197407"/>
                  </a:cubicBezTo>
                  <a:cubicBezTo>
                    <a:pt x="345891" y="207017"/>
                    <a:pt x="338058" y="221916"/>
                    <a:pt x="338058" y="238603"/>
                  </a:cubicBezTo>
                  <a:cubicBezTo>
                    <a:pt x="338058" y="239646"/>
                    <a:pt x="338133" y="240689"/>
                    <a:pt x="338208" y="241657"/>
                  </a:cubicBezTo>
                  <a:cubicBezTo>
                    <a:pt x="279129" y="266091"/>
                    <a:pt x="223409" y="282033"/>
                    <a:pt x="175594" y="292462"/>
                  </a:cubicBezTo>
                  <a:cubicBezTo>
                    <a:pt x="170373" y="293654"/>
                    <a:pt x="165226" y="294697"/>
                    <a:pt x="160079" y="295740"/>
                  </a:cubicBezTo>
                  <a:cubicBezTo>
                    <a:pt x="150755" y="280767"/>
                    <a:pt x="134195" y="270784"/>
                    <a:pt x="115249" y="270784"/>
                  </a:cubicBezTo>
                  <a:cubicBezTo>
                    <a:pt x="111818" y="270784"/>
                    <a:pt x="108461" y="271157"/>
                    <a:pt x="105253" y="271753"/>
                  </a:cubicBezTo>
                  <a:cubicBezTo>
                    <a:pt x="73775" y="228323"/>
                    <a:pt x="54083" y="184892"/>
                    <a:pt x="41775" y="149135"/>
                  </a:cubicBezTo>
                  <a:cubicBezTo>
                    <a:pt x="90559" y="66297"/>
                    <a:pt x="177459" y="8564"/>
                    <a:pt x="278458" y="71"/>
                  </a:cubicBezTo>
                  <a:close/>
                  <a:moveTo>
                    <a:pt x="329046" y="0"/>
                  </a:moveTo>
                  <a:cubicBezTo>
                    <a:pt x="418327" y="7151"/>
                    <a:pt x="496719" y="52737"/>
                    <a:pt x="547587" y="120297"/>
                  </a:cubicBezTo>
                  <a:cubicBezTo>
                    <a:pt x="507534" y="151581"/>
                    <a:pt x="466660" y="177801"/>
                    <a:pt x="426308" y="199700"/>
                  </a:cubicBezTo>
                  <a:cubicBezTo>
                    <a:pt x="419297" y="193369"/>
                    <a:pt x="410645" y="188825"/>
                    <a:pt x="401098" y="186963"/>
                  </a:cubicBezTo>
                  <a:cubicBezTo>
                    <a:pt x="394907" y="163723"/>
                    <a:pt x="387970" y="141079"/>
                    <a:pt x="380362" y="118882"/>
                  </a:cubicBezTo>
                  <a:cubicBezTo>
                    <a:pt x="363356" y="69869"/>
                    <a:pt x="345157" y="30242"/>
                    <a:pt x="329046" y="0"/>
                  </a:cubicBezTo>
                  <a:close/>
                </a:path>
              </a:pathLst>
            </a:custGeom>
            <a:gradFill>
              <a:gsLst>
                <a:gs pos="0">
                  <a:srgbClr val="FAF3D6">
                    <a:alpha val="50000"/>
                  </a:srgbClr>
                </a:gs>
                <a:gs pos="75000">
                  <a:srgbClr val="FAF3D6">
                    <a:alpha val="0"/>
                  </a:srgbClr>
                </a:gs>
              </a:gsLst>
              <a:lin ang="5400000" scaled="1"/>
            </a:gradFill>
            <a:ln w="61546" cap="flat">
              <a:noFill/>
              <a:prstDash val="solid"/>
              <a:miter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01" name="PA-share_309559">
              <a:extLst>
                <a:ext uri="{FF2B5EF4-FFF2-40B4-BE49-F238E27FC236}">
                  <a16:creationId xmlns:a16="http://schemas.microsoft.com/office/drawing/2014/main" xmlns="" id="{EB81604E-C5F2-4C99-A214-7E99E872F2A6}"/>
                </a:ext>
              </a:extLst>
            </p:cNvPr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auto">
            <a:xfrm>
              <a:off x="5726907" y="3214465"/>
              <a:ext cx="688164" cy="657316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  <a:gd name="T20" fmla="*/ 325000 h 606722"/>
                <a:gd name="T21" fmla="*/ 325000 h 606722"/>
                <a:gd name="T22" fmla="*/ 325000 h 606722"/>
                <a:gd name="T23" fmla="*/ 325000 h 606722"/>
                <a:gd name="T24" fmla="*/ 325000 h 606722"/>
                <a:gd name="T25" fmla="*/ 325000 h 606722"/>
                <a:gd name="T26" fmla="*/ 325000 h 606722"/>
                <a:gd name="T27" fmla="*/ 325000 h 606722"/>
                <a:gd name="T28" fmla="*/ 325000 h 606722"/>
                <a:gd name="T29" fmla="*/ 325000 h 606722"/>
                <a:gd name="T30" fmla="*/ 325000 h 606722"/>
                <a:gd name="T31" fmla="*/ 325000 h 606722"/>
                <a:gd name="T32" fmla="*/ 325000 h 606722"/>
                <a:gd name="T33" fmla="*/ 325000 h 606722"/>
                <a:gd name="T34" fmla="*/ 325000 h 606722"/>
                <a:gd name="T35" fmla="*/ 325000 h 606722"/>
                <a:gd name="T36" fmla="*/ 325000 h 606722"/>
                <a:gd name="T37" fmla="*/ 325000 h 606722"/>
                <a:gd name="T38" fmla="*/ 325000 h 606722"/>
                <a:gd name="T39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6530">
                  <a:moveTo>
                    <a:pt x="5491" y="3859"/>
                  </a:moveTo>
                  <a:cubicBezTo>
                    <a:pt x="5026" y="3859"/>
                    <a:pt x="4618" y="4097"/>
                    <a:pt x="4379" y="4457"/>
                  </a:cubicBezTo>
                  <a:lnTo>
                    <a:pt x="2625" y="3595"/>
                  </a:lnTo>
                  <a:cubicBezTo>
                    <a:pt x="2686" y="3356"/>
                    <a:pt x="2686" y="3175"/>
                    <a:pt x="2625" y="2936"/>
                  </a:cubicBezTo>
                  <a:lnTo>
                    <a:pt x="4379" y="2074"/>
                  </a:lnTo>
                  <a:cubicBezTo>
                    <a:pt x="4618" y="2434"/>
                    <a:pt x="5026" y="2672"/>
                    <a:pt x="5491" y="2672"/>
                  </a:cubicBezTo>
                  <a:cubicBezTo>
                    <a:pt x="6229" y="2672"/>
                    <a:pt x="6827" y="2074"/>
                    <a:pt x="6827" y="1336"/>
                  </a:cubicBezTo>
                  <a:cubicBezTo>
                    <a:pt x="6827" y="598"/>
                    <a:pt x="6229" y="1"/>
                    <a:pt x="5491" y="0"/>
                  </a:cubicBezTo>
                  <a:cubicBezTo>
                    <a:pt x="4753" y="1"/>
                    <a:pt x="4155" y="598"/>
                    <a:pt x="4155" y="1336"/>
                  </a:cubicBezTo>
                  <a:cubicBezTo>
                    <a:pt x="4155" y="1451"/>
                    <a:pt x="4174" y="1560"/>
                    <a:pt x="4201" y="1666"/>
                  </a:cubicBezTo>
                  <a:lnTo>
                    <a:pt x="2448" y="2527"/>
                  </a:lnTo>
                  <a:cubicBezTo>
                    <a:pt x="2209" y="2167"/>
                    <a:pt x="1800" y="1930"/>
                    <a:pt x="1336" y="1930"/>
                  </a:cubicBezTo>
                  <a:cubicBezTo>
                    <a:pt x="598" y="1930"/>
                    <a:pt x="0" y="2528"/>
                    <a:pt x="0" y="3265"/>
                  </a:cubicBezTo>
                  <a:cubicBezTo>
                    <a:pt x="0" y="4003"/>
                    <a:pt x="598" y="4601"/>
                    <a:pt x="1336" y="4601"/>
                  </a:cubicBezTo>
                  <a:cubicBezTo>
                    <a:pt x="1800" y="4601"/>
                    <a:pt x="2209" y="4363"/>
                    <a:pt x="2448" y="4003"/>
                  </a:cubicBezTo>
                  <a:lnTo>
                    <a:pt x="4201" y="4865"/>
                  </a:lnTo>
                  <a:cubicBezTo>
                    <a:pt x="4174" y="4971"/>
                    <a:pt x="4155" y="5080"/>
                    <a:pt x="4155" y="5195"/>
                  </a:cubicBezTo>
                  <a:cubicBezTo>
                    <a:pt x="4156" y="5932"/>
                    <a:pt x="4753" y="6530"/>
                    <a:pt x="5491" y="6530"/>
                  </a:cubicBezTo>
                  <a:cubicBezTo>
                    <a:pt x="6229" y="6530"/>
                    <a:pt x="6827" y="5932"/>
                    <a:pt x="6827" y="5195"/>
                  </a:cubicBezTo>
                  <a:cubicBezTo>
                    <a:pt x="6827" y="4457"/>
                    <a:pt x="6229" y="3859"/>
                    <a:pt x="5491" y="3859"/>
                  </a:cubicBezTo>
                  <a:close/>
                </a:path>
              </a:pathLst>
            </a:custGeom>
            <a:gradFill>
              <a:gsLst>
                <a:gs pos="0">
                  <a:srgbClr val="59EEF3">
                    <a:alpha val="50000"/>
                  </a:srgbClr>
                </a:gs>
                <a:gs pos="75000">
                  <a:srgbClr val="00B0F0">
                    <a:alpha val="0"/>
                  </a:srgbClr>
                </a:gs>
              </a:gsLst>
              <a:lin ang="5400000" scaled="1"/>
            </a:gradFill>
            <a:ln w="61546" cap="flat">
              <a:noFill/>
              <a:prstDash val="solid"/>
              <a:miter/>
            </a:ln>
          </p:spPr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xmlns="" id="{B57DDC22-9EEC-4612-A871-AF3D3553C21D}"/>
              </a:ext>
            </a:extLst>
          </p:cNvPr>
          <p:cNvGrpSpPr/>
          <p:nvPr/>
        </p:nvGrpSpPr>
        <p:grpSpPr>
          <a:xfrm>
            <a:off x="2584211" y="940853"/>
            <a:ext cx="7292592" cy="2189956"/>
            <a:chOff x="2519466" y="806088"/>
            <a:chExt cx="7292592" cy="2189956"/>
          </a:xfrm>
        </p:grpSpPr>
        <p:sp>
          <p:nvSpPr>
            <p:cNvPr id="121" name="PA-文本框 282">
              <a:extLst>
                <a:ext uri="{FF2B5EF4-FFF2-40B4-BE49-F238E27FC236}">
                  <a16:creationId xmlns:a16="http://schemas.microsoft.com/office/drawing/2014/main" xmlns="" id="{3D794B43-2362-4FF0-A502-099F5BE4F9AB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3477333" y="1519719"/>
              <a:ext cx="5237331" cy="769441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r" defTabSz="457200">
                <a:defRPr sz="4400" spc="600">
                  <a:gradFill>
                    <a:gsLst>
                      <a:gs pos="0">
                        <a:srgbClr val="59EEF3"/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  <a:effectLst>
                    <a:outerShdw blurRad="190500" dist="76200" dir="4800000" algn="t" rotWithShape="0">
                      <a:prstClr val="black">
                        <a:alpha val="50000"/>
                      </a:prstClr>
                    </a:outerShdw>
                  </a:effectLst>
                  <a:latin typeface="造字工房佳黑（非商用）常规体" pitchFamily="2" charset="-122"/>
                  <a:ea typeface="造字工房佳黑（非商用）常规体" pitchFamily="2" charset="-122"/>
                </a:defRPr>
              </a:lvl1pPr>
            </a:lstStyle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60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190500" dist="76200" dir="4800000" algn="t" rotWithShape="0">
                      <a:prstClr val="black">
                        <a:alpha val="50000"/>
                      </a:prstClr>
                    </a:outerShdw>
                  </a:effectLst>
                  <a:uLnTx/>
                  <a:uFillTx/>
                  <a:latin typeface="+mj-ea"/>
                  <a:ea typeface="+mj-ea"/>
                </a:rPr>
                <a:t>写句结论性的陈词</a:t>
              </a:r>
            </a:p>
          </p:txBody>
        </p:sp>
        <p:grpSp>
          <p:nvGrpSpPr>
            <p:cNvPr id="122" name="PA-组合 283">
              <a:extLst>
                <a:ext uri="{FF2B5EF4-FFF2-40B4-BE49-F238E27FC236}">
                  <a16:creationId xmlns:a16="http://schemas.microsoft.com/office/drawing/2014/main" xmlns="" id="{9EAB0863-A0E9-40F4-B19C-5592AF5C1CD9}"/>
                </a:ext>
              </a:extLst>
            </p:cNvPr>
            <p:cNvGrpSpPr/>
            <p:nvPr>
              <p:custDataLst>
                <p:tags r:id="rId3"/>
              </p:custDataLst>
            </p:nvPr>
          </p:nvGrpSpPr>
          <p:grpSpPr>
            <a:xfrm>
              <a:off x="2519466" y="1110229"/>
              <a:ext cx="1415645" cy="1885815"/>
              <a:chOff x="1228851" y="3162175"/>
              <a:chExt cx="1626469" cy="2166662"/>
            </a:xfrm>
          </p:grpSpPr>
          <p:sp>
            <p:nvSpPr>
              <p:cNvPr id="126" name="PA-任意多边形 681">
                <a:extLst>
                  <a:ext uri="{FF2B5EF4-FFF2-40B4-BE49-F238E27FC236}">
                    <a16:creationId xmlns:a16="http://schemas.microsoft.com/office/drawing/2014/main" xmlns="" id="{FC471B63-BAE4-45A3-9586-D16BEBBB7222}"/>
                  </a:ext>
                </a:extLst>
              </p:cNvPr>
              <p:cNvSpPr>
                <a:spLocks/>
              </p:cNvSpPr>
              <p:nvPr>
                <p:custDataLst>
                  <p:tags r:id="rId7"/>
                </p:custDataLst>
              </p:nvPr>
            </p:nvSpPr>
            <p:spPr bwMode="auto">
              <a:xfrm rot="2700000" flipV="1">
                <a:off x="1225967" y="3699483"/>
                <a:ext cx="1632238" cy="1626469"/>
              </a:xfrm>
              <a:custGeom>
                <a:avLst/>
                <a:gdLst>
                  <a:gd name="T0" fmla="*/ 14 w 622"/>
                  <a:gd name="T1" fmla="*/ 112 h 622"/>
                  <a:gd name="T2" fmla="*/ 27 w 622"/>
                  <a:gd name="T3" fmla="*/ 99 h 622"/>
                  <a:gd name="T4" fmla="*/ 18 w 622"/>
                  <a:gd name="T5" fmla="*/ 86 h 622"/>
                  <a:gd name="T6" fmla="*/ 18 w 622"/>
                  <a:gd name="T7" fmla="*/ 19 h 622"/>
                  <a:gd name="T8" fmla="*/ 341 w 622"/>
                  <a:gd name="T9" fmla="*/ 343 h 622"/>
                  <a:gd name="T10" fmla="*/ 341 w 622"/>
                  <a:gd name="T11" fmla="*/ 281 h 622"/>
                  <a:gd name="T12" fmla="*/ 455 w 622"/>
                  <a:gd name="T13" fmla="*/ 394 h 622"/>
                  <a:gd name="T14" fmla="*/ 455 w 622"/>
                  <a:gd name="T15" fmla="*/ 460 h 622"/>
                  <a:gd name="T16" fmla="*/ 596 w 622"/>
                  <a:gd name="T17" fmla="*/ 601 h 622"/>
                  <a:gd name="T18" fmla="*/ 598 w 622"/>
                  <a:gd name="T19" fmla="*/ 617 h 622"/>
                  <a:gd name="T20" fmla="*/ 617 w 622"/>
                  <a:gd name="T21" fmla="*/ 617 h 622"/>
                  <a:gd name="T22" fmla="*/ 617 w 622"/>
                  <a:gd name="T23" fmla="*/ 597 h 622"/>
                  <a:gd name="T24" fmla="*/ 601 w 622"/>
                  <a:gd name="T25" fmla="*/ 595 h 622"/>
                  <a:gd name="T26" fmla="*/ 463 w 622"/>
                  <a:gd name="T27" fmla="*/ 457 h 622"/>
                  <a:gd name="T28" fmla="*/ 463 w 622"/>
                  <a:gd name="T29" fmla="*/ 391 h 622"/>
                  <a:gd name="T30" fmla="*/ 333 w 622"/>
                  <a:gd name="T31" fmla="*/ 261 h 622"/>
                  <a:gd name="T32" fmla="*/ 333 w 622"/>
                  <a:gd name="T33" fmla="*/ 324 h 622"/>
                  <a:gd name="T34" fmla="*/ 10 w 622"/>
                  <a:gd name="T35" fmla="*/ 0 h 622"/>
                  <a:gd name="T36" fmla="*/ 10 w 622"/>
                  <a:gd name="T37" fmla="*/ 86 h 622"/>
                  <a:gd name="T38" fmla="*/ 0 w 622"/>
                  <a:gd name="T39" fmla="*/ 99 h 622"/>
                  <a:gd name="T40" fmla="*/ 14 w 622"/>
                  <a:gd name="T41" fmla="*/ 112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2" h="622">
                    <a:moveTo>
                      <a:pt x="14" y="112"/>
                    </a:moveTo>
                    <a:cubicBezTo>
                      <a:pt x="21" y="112"/>
                      <a:pt x="27" y="106"/>
                      <a:pt x="27" y="99"/>
                    </a:cubicBezTo>
                    <a:cubicBezTo>
                      <a:pt x="27" y="92"/>
                      <a:pt x="23" y="87"/>
                      <a:pt x="18" y="8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341" y="343"/>
                      <a:pt x="341" y="343"/>
                      <a:pt x="341" y="343"/>
                    </a:cubicBezTo>
                    <a:cubicBezTo>
                      <a:pt x="341" y="281"/>
                      <a:pt x="341" y="281"/>
                      <a:pt x="341" y="281"/>
                    </a:cubicBezTo>
                    <a:cubicBezTo>
                      <a:pt x="455" y="394"/>
                      <a:pt x="455" y="394"/>
                      <a:pt x="455" y="394"/>
                    </a:cubicBezTo>
                    <a:cubicBezTo>
                      <a:pt x="455" y="460"/>
                      <a:pt x="455" y="460"/>
                      <a:pt x="455" y="460"/>
                    </a:cubicBezTo>
                    <a:cubicBezTo>
                      <a:pt x="596" y="601"/>
                      <a:pt x="596" y="601"/>
                      <a:pt x="596" y="601"/>
                    </a:cubicBezTo>
                    <a:cubicBezTo>
                      <a:pt x="593" y="606"/>
                      <a:pt x="594" y="612"/>
                      <a:pt x="598" y="617"/>
                    </a:cubicBezTo>
                    <a:cubicBezTo>
                      <a:pt x="603" y="622"/>
                      <a:pt x="612" y="622"/>
                      <a:pt x="617" y="617"/>
                    </a:cubicBezTo>
                    <a:cubicBezTo>
                      <a:pt x="622" y="611"/>
                      <a:pt x="622" y="603"/>
                      <a:pt x="617" y="597"/>
                    </a:cubicBezTo>
                    <a:cubicBezTo>
                      <a:pt x="613" y="593"/>
                      <a:pt x="606" y="592"/>
                      <a:pt x="601" y="595"/>
                    </a:cubicBezTo>
                    <a:cubicBezTo>
                      <a:pt x="463" y="457"/>
                      <a:pt x="463" y="457"/>
                      <a:pt x="463" y="457"/>
                    </a:cubicBezTo>
                    <a:cubicBezTo>
                      <a:pt x="463" y="391"/>
                      <a:pt x="463" y="391"/>
                      <a:pt x="463" y="391"/>
                    </a:cubicBezTo>
                    <a:cubicBezTo>
                      <a:pt x="333" y="261"/>
                      <a:pt x="333" y="261"/>
                      <a:pt x="333" y="261"/>
                    </a:cubicBezTo>
                    <a:cubicBezTo>
                      <a:pt x="333" y="324"/>
                      <a:pt x="333" y="324"/>
                      <a:pt x="333" y="32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4" y="87"/>
                      <a:pt x="0" y="92"/>
                      <a:pt x="0" y="99"/>
                    </a:cubicBezTo>
                    <a:cubicBezTo>
                      <a:pt x="0" y="106"/>
                      <a:pt x="6" y="112"/>
                      <a:pt x="14" y="112"/>
                    </a:cubicBezTo>
                    <a:close/>
                  </a:path>
                </a:pathLst>
              </a:custGeom>
              <a:gradFill flip="none" rotWithShape="1">
                <a:gsLst>
                  <a:gs pos="32000">
                    <a:srgbClr val="0F6FB5">
                      <a:alpha val="50000"/>
                    </a:srgbClr>
                  </a:gs>
                  <a:gs pos="100000">
                    <a:srgbClr val="0F6FB5">
                      <a:alpha val="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27" name="PA-任意多边形 679">
                <a:extLst>
                  <a:ext uri="{FF2B5EF4-FFF2-40B4-BE49-F238E27FC236}">
                    <a16:creationId xmlns:a16="http://schemas.microsoft.com/office/drawing/2014/main" xmlns="" id="{C89A682A-1E92-4195-B31D-22A5AF89F5FC}"/>
                  </a:ext>
                </a:extLst>
              </p:cNvPr>
              <p:cNvSpPr>
                <a:spLocks/>
              </p:cNvSpPr>
              <p:nvPr>
                <p:custDataLst>
                  <p:tags r:id="rId8"/>
                </p:custDataLst>
              </p:nvPr>
            </p:nvSpPr>
            <p:spPr bwMode="auto">
              <a:xfrm rot="5400000">
                <a:off x="1938862" y="3059319"/>
                <a:ext cx="528700" cy="734411"/>
              </a:xfrm>
              <a:custGeom>
                <a:avLst/>
                <a:gdLst>
                  <a:gd name="T0" fmla="*/ 28 w 275"/>
                  <a:gd name="T1" fmla="*/ 378 h 382"/>
                  <a:gd name="T2" fmla="*/ 20 w 275"/>
                  <a:gd name="T3" fmla="*/ 370 h 382"/>
                  <a:gd name="T4" fmla="*/ 263 w 275"/>
                  <a:gd name="T5" fmla="*/ 128 h 382"/>
                  <a:gd name="T6" fmla="*/ 263 w 275"/>
                  <a:gd name="T7" fmla="*/ 5 h 382"/>
                  <a:gd name="T8" fmla="*/ 275 w 275"/>
                  <a:gd name="T9" fmla="*/ 5 h 382"/>
                  <a:gd name="T10" fmla="*/ 275 w 275"/>
                  <a:gd name="T11" fmla="*/ 0 h 382"/>
                  <a:gd name="T12" fmla="*/ 240 w 275"/>
                  <a:gd name="T13" fmla="*/ 0 h 382"/>
                  <a:gd name="T14" fmla="*/ 240 w 275"/>
                  <a:gd name="T15" fmla="*/ 5 h 382"/>
                  <a:gd name="T16" fmla="*/ 252 w 275"/>
                  <a:gd name="T17" fmla="*/ 5 h 382"/>
                  <a:gd name="T18" fmla="*/ 252 w 275"/>
                  <a:gd name="T19" fmla="*/ 122 h 382"/>
                  <a:gd name="T20" fmla="*/ 12 w 275"/>
                  <a:gd name="T21" fmla="*/ 361 h 382"/>
                  <a:gd name="T22" fmla="*/ 4 w 275"/>
                  <a:gd name="T23" fmla="*/ 352 h 382"/>
                  <a:gd name="T24" fmla="*/ 0 w 275"/>
                  <a:gd name="T25" fmla="*/ 356 h 382"/>
                  <a:gd name="T26" fmla="*/ 24 w 275"/>
                  <a:gd name="T27" fmla="*/ 382 h 382"/>
                  <a:gd name="T28" fmla="*/ 28 w 275"/>
                  <a:gd name="T29" fmla="*/ 378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5" h="382">
                    <a:moveTo>
                      <a:pt x="28" y="378"/>
                    </a:moveTo>
                    <a:lnTo>
                      <a:pt x="20" y="370"/>
                    </a:lnTo>
                    <a:lnTo>
                      <a:pt x="263" y="128"/>
                    </a:lnTo>
                    <a:lnTo>
                      <a:pt x="263" y="5"/>
                    </a:lnTo>
                    <a:lnTo>
                      <a:pt x="275" y="5"/>
                    </a:lnTo>
                    <a:lnTo>
                      <a:pt x="275" y="0"/>
                    </a:lnTo>
                    <a:lnTo>
                      <a:pt x="240" y="0"/>
                    </a:lnTo>
                    <a:lnTo>
                      <a:pt x="240" y="5"/>
                    </a:lnTo>
                    <a:lnTo>
                      <a:pt x="252" y="5"/>
                    </a:lnTo>
                    <a:lnTo>
                      <a:pt x="252" y="122"/>
                    </a:lnTo>
                    <a:lnTo>
                      <a:pt x="12" y="361"/>
                    </a:lnTo>
                    <a:lnTo>
                      <a:pt x="4" y="352"/>
                    </a:lnTo>
                    <a:lnTo>
                      <a:pt x="0" y="356"/>
                    </a:lnTo>
                    <a:lnTo>
                      <a:pt x="24" y="382"/>
                    </a:lnTo>
                    <a:lnTo>
                      <a:pt x="28" y="378"/>
                    </a:lnTo>
                    <a:close/>
                  </a:path>
                </a:pathLst>
              </a:custGeom>
              <a:gradFill flip="none" rotWithShape="1">
                <a:gsLst>
                  <a:gs pos="32000">
                    <a:srgbClr val="0F6FB5">
                      <a:alpha val="50000"/>
                    </a:srgbClr>
                  </a:gs>
                  <a:gs pos="100000">
                    <a:srgbClr val="0F6FB5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  <p:grpSp>
          <p:nvGrpSpPr>
            <p:cNvPr id="123" name="PA-组合 286">
              <a:extLst>
                <a:ext uri="{FF2B5EF4-FFF2-40B4-BE49-F238E27FC236}">
                  <a16:creationId xmlns:a16="http://schemas.microsoft.com/office/drawing/2014/main" xmlns="" id="{5E1088FF-C52B-4AA2-9C49-4CAF58C2D704}"/>
                </a:ext>
              </a:extLst>
            </p:cNvPr>
            <p:cNvGrpSpPr/>
            <p:nvPr>
              <p:custDataLst>
                <p:tags r:id="rId4"/>
              </p:custDataLst>
            </p:nvPr>
          </p:nvGrpSpPr>
          <p:grpSpPr>
            <a:xfrm flipH="1" flipV="1">
              <a:off x="8368805" y="806088"/>
              <a:ext cx="1443253" cy="1857505"/>
              <a:chOff x="1177484" y="1582402"/>
              <a:chExt cx="1658189" cy="2134136"/>
            </a:xfrm>
          </p:grpSpPr>
          <p:sp>
            <p:nvSpPr>
              <p:cNvPr id="124" name="PA-任意多边形 681">
                <a:extLst>
                  <a:ext uri="{FF2B5EF4-FFF2-40B4-BE49-F238E27FC236}">
                    <a16:creationId xmlns:a16="http://schemas.microsoft.com/office/drawing/2014/main" xmlns="" id="{8D9201B0-91FE-4E65-AA5F-811C8748AB5A}"/>
                  </a:ext>
                </a:extLst>
              </p:cNvPr>
              <p:cNvSpPr>
                <a:spLocks/>
              </p:cNvSpPr>
              <p:nvPr>
                <p:custDataLst>
                  <p:tags r:id="rId5"/>
                </p:custDataLst>
              </p:nvPr>
            </p:nvSpPr>
            <p:spPr bwMode="auto">
              <a:xfrm rot="2700000" flipV="1">
                <a:off x="1174600" y="2087184"/>
                <a:ext cx="1632238" cy="1626469"/>
              </a:xfrm>
              <a:custGeom>
                <a:avLst/>
                <a:gdLst>
                  <a:gd name="T0" fmla="*/ 14 w 622"/>
                  <a:gd name="T1" fmla="*/ 112 h 622"/>
                  <a:gd name="T2" fmla="*/ 27 w 622"/>
                  <a:gd name="T3" fmla="*/ 99 h 622"/>
                  <a:gd name="T4" fmla="*/ 18 w 622"/>
                  <a:gd name="T5" fmla="*/ 86 h 622"/>
                  <a:gd name="T6" fmla="*/ 18 w 622"/>
                  <a:gd name="T7" fmla="*/ 19 h 622"/>
                  <a:gd name="T8" fmla="*/ 341 w 622"/>
                  <a:gd name="T9" fmla="*/ 343 h 622"/>
                  <a:gd name="T10" fmla="*/ 341 w 622"/>
                  <a:gd name="T11" fmla="*/ 281 h 622"/>
                  <a:gd name="T12" fmla="*/ 455 w 622"/>
                  <a:gd name="T13" fmla="*/ 394 h 622"/>
                  <a:gd name="T14" fmla="*/ 455 w 622"/>
                  <a:gd name="T15" fmla="*/ 460 h 622"/>
                  <a:gd name="T16" fmla="*/ 596 w 622"/>
                  <a:gd name="T17" fmla="*/ 601 h 622"/>
                  <a:gd name="T18" fmla="*/ 598 w 622"/>
                  <a:gd name="T19" fmla="*/ 617 h 622"/>
                  <a:gd name="T20" fmla="*/ 617 w 622"/>
                  <a:gd name="T21" fmla="*/ 617 h 622"/>
                  <a:gd name="T22" fmla="*/ 617 w 622"/>
                  <a:gd name="T23" fmla="*/ 597 h 622"/>
                  <a:gd name="T24" fmla="*/ 601 w 622"/>
                  <a:gd name="T25" fmla="*/ 595 h 622"/>
                  <a:gd name="T26" fmla="*/ 463 w 622"/>
                  <a:gd name="T27" fmla="*/ 457 h 622"/>
                  <a:gd name="T28" fmla="*/ 463 w 622"/>
                  <a:gd name="T29" fmla="*/ 391 h 622"/>
                  <a:gd name="T30" fmla="*/ 333 w 622"/>
                  <a:gd name="T31" fmla="*/ 261 h 622"/>
                  <a:gd name="T32" fmla="*/ 333 w 622"/>
                  <a:gd name="T33" fmla="*/ 324 h 622"/>
                  <a:gd name="T34" fmla="*/ 10 w 622"/>
                  <a:gd name="T35" fmla="*/ 0 h 622"/>
                  <a:gd name="T36" fmla="*/ 10 w 622"/>
                  <a:gd name="T37" fmla="*/ 86 h 622"/>
                  <a:gd name="T38" fmla="*/ 0 w 622"/>
                  <a:gd name="T39" fmla="*/ 99 h 622"/>
                  <a:gd name="T40" fmla="*/ 14 w 622"/>
                  <a:gd name="T41" fmla="*/ 112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2" h="622">
                    <a:moveTo>
                      <a:pt x="14" y="112"/>
                    </a:moveTo>
                    <a:cubicBezTo>
                      <a:pt x="21" y="112"/>
                      <a:pt x="27" y="106"/>
                      <a:pt x="27" y="99"/>
                    </a:cubicBezTo>
                    <a:cubicBezTo>
                      <a:pt x="27" y="92"/>
                      <a:pt x="23" y="87"/>
                      <a:pt x="18" y="8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341" y="343"/>
                      <a:pt x="341" y="343"/>
                      <a:pt x="341" y="343"/>
                    </a:cubicBezTo>
                    <a:cubicBezTo>
                      <a:pt x="341" y="281"/>
                      <a:pt x="341" y="281"/>
                      <a:pt x="341" y="281"/>
                    </a:cubicBezTo>
                    <a:cubicBezTo>
                      <a:pt x="455" y="394"/>
                      <a:pt x="455" y="394"/>
                      <a:pt x="455" y="394"/>
                    </a:cubicBezTo>
                    <a:cubicBezTo>
                      <a:pt x="455" y="460"/>
                      <a:pt x="455" y="460"/>
                      <a:pt x="455" y="460"/>
                    </a:cubicBezTo>
                    <a:cubicBezTo>
                      <a:pt x="596" y="601"/>
                      <a:pt x="596" y="601"/>
                      <a:pt x="596" y="601"/>
                    </a:cubicBezTo>
                    <a:cubicBezTo>
                      <a:pt x="593" y="606"/>
                      <a:pt x="594" y="612"/>
                      <a:pt x="598" y="617"/>
                    </a:cubicBezTo>
                    <a:cubicBezTo>
                      <a:pt x="603" y="622"/>
                      <a:pt x="612" y="622"/>
                      <a:pt x="617" y="617"/>
                    </a:cubicBezTo>
                    <a:cubicBezTo>
                      <a:pt x="622" y="611"/>
                      <a:pt x="622" y="603"/>
                      <a:pt x="617" y="597"/>
                    </a:cubicBezTo>
                    <a:cubicBezTo>
                      <a:pt x="613" y="593"/>
                      <a:pt x="606" y="592"/>
                      <a:pt x="601" y="595"/>
                    </a:cubicBezTo>
                    <a:cubicBezTo>
                      <a:pt x="463" y="457"/>
                      <a:pt x="463" y="457"/>
                      <a:pt x="463" y="457"/>
                    </a:cubicBezTo>
                    <a:cubicBezTo>
                      <a:pt x="463" y="391"/>
                      <a:pt x="463" y="391"/>
                      <a:pt x="463" y="391"/>
                    </a:cubicBezTo>
                    <a:cubicBezTo>
                      <a:pt x="333" y="261"/>
                      <a:pt x="333" y="261"/>
                      <a:pt x="333" y="261"/>
                    </a:cubicBezTo>
                    <a:cubicBezTo>
                      <a:pt x="333" y="324"/>
                      <a:pt x="333" y="324"/>
                      <a:pt x="333" y="32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4" y="87"/>
                      <a:pt x="0" y="92"/>
                      <a:pt x="0" y="99"/>
                    </a:cubicBezTo>
                    <a:cubicBezTo>
                      <a:pt x="0" y="106"/>
                      <a:pt x="6" y="112"/>
                      <a:pt x="14" y="112"/>
                    </a:cubicBezTo>
                    <a:close/>
                  </a:path>
                </a:pathLst>
              </a:custGeom>
              <a:gradFill flip="none" rotWithShape="1">
                <a:gsLst>
                  <a:gs pos="32000">
                    <a:srgbClr val="0F6FB5">
                      <a:alpha val="50000"/>
                    </a:srgbClr>
                  </a:gs>
                  <a:gs pos="100000">
                    <a:srgbClr val="0F6FB5">
                      <a:alpha val="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25" name="PA-任意多边形 679">
                <a:extLst>
                  <a:ext uri="{FF2B5EF4-FFF2-40B4-BE49-F238E27FC236}">
                    <a16:creationId xmlns:a16="http://schemas.microsoft.com/office/drawing/2014/main" xmlns="" id="{0500A440-CD11-4907-B09C-F1660B7D9410}"/>
                  </a:ext>
                </a:extLst>
              </p:cNvPr>
              <p:cNvSpPr>
                <a:spLocks/>
              </p:cNvSpPr>
              <p:nvPr>
                <p:custDataLst>
                  <p:tags r:id="rId6"/>
                </p:custDataLst>
              </p:nvPr>
            </p:nvSpPr>
            <p:spPr bwMode="auto">
              <a:xfrm rot="5400000">
                <a:off x="2204118" y="1479546"/>
                <a:ext cx="528700" cy="734411"/>
              </a:xfrm>
              <a:custGeom>
                <a:avLst/>
                <a:gdLst>
                  <a:gd name="T0" fmla="*/ 28 w 275"/>
                  <a:gd name="T1" fmla="*/ 378 h 382"/>
                  <a:gd name="T2" fmla="*/ 20 w 275"/>
                  <a:gd name="T3" fmla="*/ 370 h 382"/>
                  <a:gd name="T4" fmla="*/ 263 w 275"/>
                  <a:gd name="T5" fmla="*/ 128 h 382"/>
                  <a:gd name="T6" fmla="*/ 263 w 275"/>
                  <a:gd name="T7" fmla="*/ 5 h 382"/>
                  <a:gd name="T8" fmla="*/ 275 w 275"/>
                  <a:gd name="T9" fmla="*/ 5 h 382"/>
                  <a:gd name="T10" fmla="*/ 275 w 275"/>
                  <a:gd name="T11" fmla="*/ 0 h 382"/>
                  <a:gd name="T12" fmla="*/ 240 w 275"/>
                  <a:gd name="T13" fmla="*/ 0 h 382"/>
                  <a:gd name="T14" fmla="*/ 240 w 275"/>
                  <a:gd name="T15" fmla="*/ 5 h 382"/>
                  <a:gd name="T16" fmla="*/ 252 w 275"/>
                  <a:gd name="T17" fmla="*/ 5 h 382"/>
                  <a:gd name="T18" fmla="*/ 252 w 275"/>
                  <a:gd name="T19" fmla="*/ 122 h 382"/>
                  <a:gd name="T20" fmla="*/ 12 w 275"/>
                  <a:gd name="T21" fmla="*/ 361 h 382"/>
                  <a:gd name="T22" fmla="*/ 4 w 275"/>
                  <a:gd name="T23" fmla="*/ 352 h 382"/>
                  <a:gd name="T24" fmla="*/ 0 w 275"/>
                  <a:gd name="T25" fmla="*/ 356 h 382"/>
                  <a:gd name="T26" fmla="*/ 24 w 275"/>
                  <a:gd name="T27" fmla="*/ 382 h 382"/>
                  <a:gd name="T28" fmla="*/ 28 w 275"/>
                  <a:gd name="T29" fmla="*/ 378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5" h="382">
                    <a:moveTo>
                      <a:pt x="28" y="378"/>
                    </a:moveTo>
                    <a:lnTo>
                      <a:pt x="20" y="370"/>
                    </a:lnTo>
                    <a:lnTo>
                      <a:pt x="263" y="128"/>
                    </a:lnTo>
                    <a:lnTo>
                      <a:pt x="263" y="5"/>
                    </a:lnTo>
                    <a:lnTo>
                      <a:pt x="275" y="5"/>
                    </a:lnTo>
                    <a:lnTo>
                      <a:pt x="275" y="0"/>
                    </a:lnTo>
                    <a:lnTo>
                      <a:pt x="240" y="0"/>
                    </a:lnTo>
                    <a:lnTo>
                      <a:pt x="240" y="5"/>
                    </a:lnTo>
                    <a:lnTo>
                      <a:pt x="252" y="5"/>
                    </a:lnTo>
                    <a:lnTo>
                      <a:pt x="252" y="122"/>
                    </a:lnTo>
                    <a:lnTo>
                      <a:pt x="12" y="361"/>
                    </a:lnTo>
                    <a:lnTo>
                      <a:pt x="4" y="352"/>
                    </a:lnTo>
                    <a:lnTo>
                      <a:pt x="0" y="356"/>
                    </a:lnTo>
                    <a:lnTo>
                      <a:pt x="24" y="382"/>
                    </a:lnTo>
                    <a:lnTo>
                      <a:pt x="28" y="378"/>
                    </a:lnTo>
                    <a:close/>
                  </a:path>
                </a:pathLst>
              </a:custGeom>
              <a:gradFill flip="none" rotWithShape="1">
                <a:gsLst>
                  <a:gs pos="32000">
                    <a:srgbClr val="0F6FB5">
                      <a:alpha val="50000"/>
                    </a:srgbClr>
                  </a:gs>
                  <a:gs pos="100000">
                    <a:srgbClr val="0F6FB5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</p:grpSp>
      <p:sp>
        <p:nvSpPr>
          <p:cNvPr id="43" name="标题 2">
            <a:extLst>
              <a:ext uri="{FF2B5EF4-FFF2-40B4-BE49-F238E27FC236}">
                <a16:creationId xmlns:a16="http://schemas.microsoft.com/office/drawing/2014/main" xmlns="" id="{7266A689-8640-40C4-9190-285E4861A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2890340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A-椭圆 2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xmlns="" id="{D22322C0-634D-4F71-8BBF-7CE534B851D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2621280" y="-10944102"/>
            <a:ext cx="17434560" cy="17434560"/>
          </a:xfrm>
          <a:prstGeom prst="ellipse">
            <a:avLst/>
          </a:prstGeom>
          <a:gradFill flip="none" rotWithShape="1">
            <a:gsLst>
              <a:gs pos="100000">
                <a:schemeClr val="accent2">
                  <a:lumMod val="60000"/>
                  <a:lumOff val="40000"/>
                  <a:alpha val="39000"/>
                </a:schemeClr>
              </a:gs>
              <a:gs pos="63000">
                <a:schemeClr val="accent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9" name="PA-椭圆 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xmlns="" id="{6FD1359C-6039-4EC6-B295-04200E58DD2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329378" y="-10402556"/>
            <a:ext cx="14850756" cy="14850756"/>
          </a:xfrm>
          <a:prstGeom prst="ellipse">
            <a:avLst/>
          </a:prstGeom>
          <a:gradFill flip="none" rotWithShape="1">
            <a:gsLst>
              <a:gs pos="100000">
                <a:schemeClr val="accent2">
                  <a:lumMod val="60000"/>
                  <a:lumOff val="40000"/>
                  <a:alpha val="93000"/>
                </a:schemeClr>
              </a:gs>
              <a:gs pos="63000">
                <a:schemeClr val="accent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46" name="PA-组合 16">
            <a:extLst>
              <a:ext uri="{FF2B5EF4-FFF2-40B4-BE49-F238E27FC236}">
                <a16:creationId xmlns:a16="http://schemas.microsoft.com/office/drawing/2014/main" xmlns="" id="{CAF8000F-40E5-44B1-972B-01AC728A518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066508" y="1849223"/>
            <a:ext cx="2188893" cy="1100427"/>
            <a:chOff x="5874231" y="1943886"/>
            <a:chExt cx="4515498" cy="2761818"/>
          </a:xfrm>
        </p:grpSpPr>
        <p:sp>
          <p:nvSpPr>
            <p:cNvPr id="347" name="PA-椭圆 17">
              <a:extLst>
                <a:ext uri="{FF2B5EF4-FFF2-40B4-BE49-F238E27FC236}">
                  <a16:creationId xmlns:a16="http://schemas.microsoft.com/office/drawing/2014/main" xmlns="" id="{00E9575A-612F-41FD-8D08-4EAE13BD0718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6777201" y="2094031"/>
              <a:ext cx="2709558" cy="502920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48" name="PA-椭圆 18">
              <a:extLst>
                <a:ext uri="{FF2B5EF4-FFF2-40B4-BE49-F238E27FC236}">
                  <a16:creationId xmlns:a16="http://schemas.microsoft.com/office/drawing/2014/main" xmlns="" id="{A24D4AF5-BE7C-425E-8D66-0B0C42711304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 flipV="1">
              <a:off x="6798791" y="3960608"/>
              <a:ext cx="2666378" cy="502919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49" name="PA-椭圆 19">
              <a:extLst>
                <a:ext uri="{FF2B5EF4-FFF2-40B4-BE49-F238E27FC236}">
                  <a16:creationId xmlns:a16="http://schemas.microsoft.com/office/drawing/2014/main" xmlns="" id="{E9CD82ED-7E90-4618-ABF4-0A04F125B506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 flipV="1">
              <a:off x="5874231" y="3053016"/>
              <a:ext cx="4515498" cy="502921"/>
            </a:xfrm>
            <a:prstGeom prst="ellipse">
              <a:avLst/>
            </a:prstGeom>
            <a:noFill/>
            <a:ln w="12700" cap="flat" cmpd="sng" algn="ctr">
              <a:gradFill>
                <a:gsLst>
                  <a:gs pos="0">
                    <a:srgbClr val="1A63EF">
                      <a:alpha val="56000"/>
                    </a:srgbClr>
                  </a:gs>
                  <a:gs pos="89000">
                    <a:srgbClr val="1A63EF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grpSp>
          <p:nvGrpSpPr>
            <p:cNvPr id="350" name="组合 349">
              <a:extLst>
                <a:ext uri="{FF2B5EF4-FFF2-40B4-BE49-F238E27FC236}">
                  <a16:creationId xmlns:a16="http://schemas.microsoft.com/office/drawing/2014/main" xmlns="" id="{4956133A-A544-40EE-A69D-6AF0CD40ABE1}"/>
                </a:ext>
              </a:extLst>
            </p:cNvPr>
            <p:cNvGrpSpPr/>
            <p:nvPr/>
          </p:nvGrpSpPr>
          <p:grpSpPr>
            <a:xfrm>
              <a:off x="8329789" y="2211972"/>
              <a:ext cx="0" cy="2135347"/>
              <a:chOff x="11242040" y="2413470"/>
              <a:chExt cx="0" cy="2135347"/>
            </a:xfrm>
          </p:grpSpPr>
          <p:cxnSp>
            <p:nvCxnSpPr>
              <p:cNvPr id="367" name="PA-直接连接符 37">
                <a:extLst>
                  <a:ext uri="{FF2B5EF4-FFF2-40B4-BE49-F238E27FC236}">
                    <a16:creationId xmlns:a16="http://schemas.microsoft.com/office/drawing/2014/main" xmlns="" id="{035AA4FC-B3FA-4B82-9455-26EE76B6AFC3}"/>
                  </a:ext>
                </a:extLst>
              </p:cNvPr>
              <p:cNvCxnSpPr/>
              <p:nvPr>
                <p:custDataLst>
                  <p:tags r:id="rId101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68" name="PA-直接连接符 38">
                <a:extLst>
                  <a:ext uri="{FF2B5EF4-FFF2-40B4-BE49-F238E27FC236}">
                    <a16:creationId xmlns:a16="http://schemas.microsoft.com/office/drawing/2014/main" xmlns="" id="{9FE0FE27-88DB-4009-AF86-9B837FAFC95C}"/>
                  </a:ext>
                </a:extLst>
              </p:cNvPr>
              <p:cNvCxnSpPr>
                <a:cxnSpLocks/>
              </p:cNvCxnSpPr>
              <p:nvPr>
                <p:custDataLst>
                  <p:tags r:id="rId102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51" name="组合 350">
              <a:extLst>
                <a:ext uri="{FF2B5EF4-FFF2-40B4-BE49-F238E27FC236}">
                  <a16:creationId xmlns:a16="http://schemas.microsoft.com/office/drawing/2014/main" xmlns="" id="{73710C5F-50E1-4B0B-8E5B-316D7ADB791C}"/>
                </a:ext>
              </a:extLst>
            </p:cNvPr>
            <p:cNvGrpSpPr/>
            <p:nvPr/>
          </p:nvGrpSpPr>
          <p:grpSpPr>
            <a:xfrm>
              <a:off x="8586964" y="1943886"/>
              <a:ext cx="0" cy="2135347"/>
              <a:chOff x="11242040" y="2413470"/>
              <a:chExt cx="0" cy="2135347"/>
            </a:xfrm>
          </p:grpSpPr>
          <p:cxnSp>
            <p:nvCxnSpPr>
              <p:cNvPr id="365" name="PA-直接连接符 35">
                <a:extLst>
                  <a:ext uri="{FF2B5EF4-FFF2-40B4-BE49-F238E27FC236}">
                    <a16:creationId xmlns:a16="http://schemas.microsoft.com/office/drawing/2014/main" xmlns="" id="{FCCDEC04-282A-42E6-9FDB-2B4AC14A83AB}"/>
                  </a:ext>
                </a:extLst>
              </p:cNvPr>
              <p:cNvCxnSpPr/>
              <p:nvPr>
                <p:custDataLst>
                  <p:tags r:id="rId99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66" name="PA-直接连接符 36">
                <a:extLst>
                  <a:ext uri="{FF2B5EF4-FFF2-40B4-BE49-F238E27FC236}">
                    <a16:creationId xmlns:a16="http://schemas.microsoft.com/office/drawing/2014/main" xmlns="" id="{7D818DC2-4DAE-43E4-9D6B-3CBC8A0850C9}"/>
                  </a:ext>
                </a:extLst>
              </p:cNvPr>
              <p:cNvCxnSpPr>
                <a:cxnSpLocks/>
              </p:cNvCxnSpPr>
              <p:nvPr>
                <p:custDataLst>
                  <p:tags r:id="rId100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52" name="组合 351">
              <a:extLst>
                <a:ext uri="{FF2B5EF4-FFF2-40B4-BE49-F238E27FC236}">
                  <a16:creationId xmlns:a16="http://schemas.microsoft.com/office/drawing/2014/main" xmlns="" id="{57F0405C-D7DE-44A1-9510-AB517EB64C9A}"/>
                </a:ext>
              </a:extLst>
            </p:cNvPr>
            <p:cNvGrpSpPr/>
            <p:nvPr/>
          </p:nvGrpSpPr>
          <p:grpSpPr>
            <a:xfrm>
              <a:off x="7908784" y="2570357"/>
              <a:ext cx="0" cy="2135347"/>
              <a:chOff x="11242040" y="2413470"/>
              <a:chExt cx="0" cy="2135347"/>
            </a:xfrm>
          </p:grpSpPr>
          <p:cxnSp>
            <p:nvCxnSpPr>
              <p:cNvPr id="363" name="PA-直接连接符 33">
                <a:extLst>
                  <a:ext uri="{FF2B5EF4-FFF2-40B4-BE49-F238E27FC236}">
                    <a16:creationId xmlns:a16="http://schemas.microsoft.com/office/drawing/2014/main" xmlns="" id="{1A0EF0DC-B34F-45A1-A4DE-F8CBF0BDE0CA}"/>
                  </a:ext>
                </a:extLst>
              </p:cNvPr>
              <p:cNvCxnSpPr/>
              <p:nvPr>
                <p:custDataLst>
                  <p:tags r:id="rId97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64" name="PA-直接连接符 34">
                <a:extLst>
                  <a:ext uri="{FF2B5EF4-FFF2-40B4-BE49-F238E27FC236}">
                    <a16:creationId xmlns:a16="http://schemas.microsoft.com/office/drawing/2014/main" xmlns="" id="{80EC5C72-5EEB-4EA3-A227-4580272DA237}"/>
                  </a:ext>
                </a:extLst>
              </p:cNvPr>
              <p:cNvCxnSpPr>
                <a:cxnSpLocks/>
              </p:cNvCxnSpPr>
              <p:nvPr>
                <p:custDataLst>
                  <p:tags r:id="rId98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53" name="组合 352">
              <a:extLst>
                <a:ext uri="{FF2B5EF4-FFF2-40B4-BE49-F238E27FC236}">
                  <a16:creationId xmlns:a16="http://schemas.microsoft.com/office/drawing/2014/main" xmlns="" id="{720C45AA-28F4-4329-B7C3-1D04DB9F3308}"/>
                </a:ext>
              </a:extLst>
            </p:cNvPr>
            <p:cNvGrpSpPr/>
            <p:nvPr/>
          </p:nvGrpSpPr>
          <p:grpSpPr>
            <a:xfrm>
              <a:off x="7653514" y="2328180"/>
              <a:ext cx="0" cy="2135347"/>
              <a:chOff x="11242040" y="2413470"/>
              <a:chExt cx="0" cy="2135347"/>
            </a:xfrm>
          </p:grpSpPr>
          <p:cxnSp>
            <p:nvCxnSpPr>
              <p:cNvPr id="361" name="PA-直接连接符 31">
                <a:extLst>
                  <a:ext uri="{FF2B5EF4-FFF2-40B4-BE49-F238E27FC236}">
                    <a16:creationId xmlns:a16="http://schemas.microsoft.com/office/drawing/2014/main" xmlns="" id="{3595D382-C718-4378-8F7B-71F0D5C84830}"/>
                  </a:ext>
                </a:extLst>
              </p:cNvPr>
              <p:cNvCxnSpPr/>
              <p:nvPr>
                <p:custDataLst>
                  <p:tags r:id="rId95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62" name="PA-直接连接符 32">
                <a:extLst>
                  <a:ext uri="{FF2B5EF4-FFF2-40B4-BE49-F238E27FC236}">
                    <a16:creationId xmlns:a16="http://schemas.microsoft.com/office/drawing/2014/main" xmlns="" id="{C22226D6-40FC-4485-9E04-78A1D4C5AD75}"/>
                  </a:ext>
                </a:extLst>
              </p:cNvPr>
              <p:cNvCxnSpPr>
                <a:cxnSpLocks/>
              </p:cNvCxnSpPr>
              <p:nvPr>
                <p:custDataLst>
                  <p:tags r:id="rId96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54" name="组合 353">
              <a:extLst>
                <a:ext uri="{FF2B5EF4-FFF2-40B4-BE49-F238E27FC236}">
                  <a16:creationId xmlns:a16="http://schemas.microsoft.com/office/drawing/2014/main" xmlns="" id="{2B085BD6-027F-4E22-AAC9-CBB5C25461A0}"/>
                </a:ext>
              </a:extLst>
            </p:cNvPr>
            <p:cNvGrpSpPr/>
            <p:nvPr/>
          </p:nvGrpSpPr>
          <p:grpSpPr>
            <a:xfrm>
              <a:off x="7474444" y="2328180"/>
              <a:ext cx="0" cy="2135347"/>
              <a:chOff x="11242040" y="2413470"/>
              <a:chExt cx="0" cy="2135347"/>
            </a:xfrm>
          </p:grpSpPr>
          <p:cxnSp>
            <p:nvCxnSpPr>
              <p:cNvPr id="359" name="PA-直接连接符 29">
                <a:extLst>
                  <a:ext uri="{FF2B5EF4-FFF2-40B4-BE49-F238E27FC236}">
                    <a16:creationId xmlns:a16="http://schemas.microsoft.com/office/drawing/2014/main" xmlns="" id="{538A8BEC-270E-4E02-AF36-27D4B40C04DC}"/>
                  </a:ext>
                </a:extLst>
              </p:cNvPr>
              <p:cNvCxnSpPr/>
              <p:nvPr>
                <p:custDataLst>
                  <p:tags r:id="rId93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60" name="PA-直接连接符 30">
                <a:extLst>
                  <a:ext uri="{FF2B5EF4-FFF2-40B4-BE49-F238E27FC236}">
                    <a16:creationId xmlns:a16="http://schemas.microsoft.com/office/drawing/2014/main" xmlns="" id="{EB717C7A-BB88-4051-BAB1-28F3FC6AF8F3}"/>
                  </a:ext>
                </a:extLst>
              </p:cNvPr>
              <p:cNvCxnSpPr>
                <a:cxnSpLocks/>
              </p:cNvCxnSpPr>
              <p:nvPr>
                <p:custDataLst>
                  <p:tags r:id="rId94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55" name="组合 354">
              <a:extLst>
                <a:ext uri="{FF2B5EF4-FFF2-40B4-BE49-F238E27FC236}">
                  <a16:creationId xmlns:a16="http://schemas.microsoft.com/office/drawing/2014/main" xmlns="" id="{5CC404FD-7ADD-4929-AFC5-74672075ABB3}"/>
                </a:ext>
              </a:extLst>
            </p:cNvPr>
            <p:cNvGrpSpPr/>
            <p:nvPr/>
          </p:nvGrpSpPr>
          <p:grpSpPr>
            <a:xfrm>
              <a:off x="8769844" y="2125870"/>
              <a:ext cx="0" cy="2135347"/>
              <a:chOff x="11242040" y="2413470"/>
              <a:chExt cx="0" cy="2135347"/>
            </a:xfrm>
          </p:grpSpPr>
          <p:cxnSp>
            <p:nvCxnSpPr>
              <p:cNvPr id="357" name="PA-直接连接符 27">
                <a:extLst>
                  <a:ext uri="{FF2B5EF4-FFF2-40B4-BE49-F238E27FC236}">
                    <a16:creationId xmlns:a16="http://schemas.microsoft.com/office/drawing/2014/main" xmlns="" id="{1F43290B-07F5-4B99-BE25-4B187FBBE8C4}"/>
                  </a:ext>
                </a:extLst>
              </p:cNvPr>
              <p:cNvCxnSpPr/>
              <p:nvPr>
                <p:custDataLst>
                  <p:tags r:id="rId91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58" name="PA-直接连接符 28">
                <a:extLst>
                  <a:ext uri="{FF2B5EF4-FFF2-40B4-BE49-F238E27FC236}">
                    <a16:creationId xmlns:a16="http://schemas.microsoft.com/office/drawing/2014/main" xmlns="" id="{1A3DB0DE-B859-4254-B88C-5F31CA601584}"/>
                  </a:ext>
                </a:extLst>
              </p:cNvPr>
              <p:cNvCxnSpPr>
                <a:cxnSpLocks/>
              </p:cNvCxnSpPr>
              <p:nvPr>
                <p:custDataLst>
                  <p:tags r:id="rId92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sp>
          <p:nvSpPr>
            <p:cNvPr id="356" name="PA-椭圆 26">
              <a:extLst>
                <a:ext uri="{FF2B5EF4-FFF2-40B4-BE49-F238E27FC236}">
                  <a16:creationId xmlns:a16="http://schemas.microsoft.com/office/drawing/2014/main" xmlns="" id="{95D9F08B-1840-49D5-9736-21A4DBEDAB35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6432614" y="3343392"/>
              <a:ext cx="3398733" cy="470367"/>
            </a:xfrm>
            <a:prstGeom prst="ellipse">
              <a:avLst/>
            </a:prstGeom>
            <a:gradFill>
              <a:gsLst>
                <a:gs pos="9000">
                  <a:srgbClr val="15D2FD">
                    <a:alpha val="0"/>
                  </a:srgbClr>
                </a:gs>
                <a:gs pos="100000">
                  <a:srgbClr val="15D2FD">
                    <a:alpha val="10000"/>
                  </a:srgbClr>
                </a:gs>
              </a:gsLst>
              <a:lin ang="5400000" scaled="1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</p:grpSp>
      <p:grpSp>
        <p:nvGrpSpPr>
          <p:cNvPr id="369" name="PA-组合 39">
            <a:extLst>
              <a:ext uri="{FF2B5EF4-FFF2-40B4-BE49-F238E27FC236}">
                <a16:creationId xmlns:a16="http://schemas.microsoft.com/office/drawing/2014/main" xmlns="" id="{3785570F-F739-4EFC-8A4B-CA508ED30DCC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548746" y="2566882"/>
            <a:ext cx="2188893" cy="1100427"/>
            <a:chOff x="5874231" y="1943886"/>
            <a:chExt cx="4515498" cy="2761818"/>
          </a:xfrm>
        </p:grpSpPr>
        <p:sp>
          <p:nvSpPr>
            <p:cNvPr id="370" name="PA-椭圆 40">
              <a:extLst>
                <a:ext uri="{FF2B5EF4-FFF2-40B4-BE49-F238E27FC236}">
                  <a16:creationId xmlns:a16="http://schemas.microsoft.com/office/drawing/2014/main" xmlns="" id="{D516E102-C0E4-4F51-9B2C-98ABC4799764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6777201" y="2094031"/>
              <a:ext cx="2709558" cy="502920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71" name="PA-椭圆 41">
              <a:extLst>
                <a:ext uri="{FF2B5EF4-FFF2-40B4-BE49-F238E27FC236}">
                  <a16:creationId xmlns:a16="http://schemas.microsoft.com/office/drawing/2014/main" xmlns="" id="{53AE4E0B-3E84-4369-97DD-D2EC7C147B50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V="1">
              <a:off x="6798791" y="3960608"/>
              <a:ext cx="2666378" cy="502919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72" name="PA-椭圆 42">
              <a:extLst>
                <a:ext uri="{FF2B5EF4-FFF2-40B4-BE49-F238E27FC236}">
                  <a16:creationId xmlns:a16="http://schemas.microsoft.com/office/drawing/2014/main" xmlns="" id="{F9140423-ACEA-4A8C-98B6-BF087BFEAE54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V="1">
              <a:off x="5874231" y="3053016"/>
              <a:ext cx="4515498" cy="502921"/>
            </a:xfrm>
            <a:prstGeom prst="ellipse">
              <a:avLst/>
            </a:prstGeom>
            <a:noFill/>
            <a:ln w="12700" cap="flat" cmpd="sng" algn="ctr">
              <a:gradFill>
                <a:gsLst>
                  <a:gs pos="0">
                    <a:srgbClr val="1A63EF">
                      <a:alpha val="56000"/>
                    </a:srgbClr>
                  </a:gs>
                  <a:gs pos="89000">
                    <a:srgbClr val="1A63EF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grpSp>
          <p:nvGrpSpPr>
            <p:cNvPr id="373" name="组合 372">
              <a:extLst>
                <a:ext uri="{FF2B5EF4-FFF2-40B4-BE49-F238E27FC236}">
                  <a16:creationId xmlns:a16="http://schemas.microsoft.com/office/drawing/2014/main" xmlns="" id="{B610CF6C-5A6F-4365-BA65-294F7013951F}"/>
                </a:ext>
              </a:extLst>
            </p:cNvPr>
            <p:cNvGrpSpPr/>
            <p:nvPr/>
          </p:nvGrpSpPr>
          <p:grpSpPr>
            <a:xfrm>
              <a:off x="8329789" y="2211972"/>
              <a:ext cx="0" cy="2135347"/>
              <a:chOff x="11242040" y="2413470"/>
              <a:chExt cx="0" cy="2135347"/>
            </a:xfrm>
          </p:grpSpPr>
          <p:cxnSp>
            <p:nvCxnSpPr>
              <p:cNvPr id="390" name="PA-直接连接符 60">
                <a:extLst>
                  <a:ext uri="{FF2B5EF4-FFF2-40B4-BE49-F238E27FC236}">
                    <a16:creationId xmlns:a16="http://schemas.microsoft.com/office/drawing/2014/main" xmlns="" id="{5BA6E588-021C-4D90-8C85-CB19A1F1BF9F}"/>
                  </a:ext>
                </a:extLst>
              </p:cNvPr>
              <p:cNvCxnSpPr/>
              <p:nvPr>
                <p:custDataLst>
                  <p:tags r:id="rId85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91" name="PA-直接连接符 61">
                <a:extLst>
                  <a:ext uri="{FF2B5EF4-FFF2-40B4-BE49-F238E27FC236}">
                    <a16:creationId xmlns:a16="http://schemas.microsoft.com/office/drawing/2014/main" xmlns="" id="{EF6F9461-8E1E-4131-B103-D27B073E1456}"/>
                  </a:ext>
                </a:extLst>
              </p:cNvPr>
              <p:cNvCxnSpPr>
                <a:cxnSpLocks/>
              </p:cNvCxnSpPr>
              <p:nvPr>
                <p:custDataLst>
                  <p:tags r:id="rId86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74" name="组合 373">
              <a:extLst>
                <a:ext uri="{FF2B5EF4-FFF2-40B4-BE49-F238E27FC236}">
                  <a16:creationId xmlns:a16="http://schemas.microsoft.com/office/drawing/2014/main" xmlns="" id="{3ECF19E1-A243-4112-AE95-425BBC2941F4}"/>
                </a:ext>
              </a:extLst>
            </p:cNvPr>
            <p:cNvGrpSpPr/>
            <p:nvPr/>
          </p:nvGrpSpPr>
          <p:grpSpPr>
            <a:xfrm>
              <a:off x="8586964" y="1943886"/>
              <a:ext cx="0" cy="2135347"/>
              <a:chOff x="11242040" y="2413470"/>
              <a:chExt cx="0" cy="2135347"/>
            </a:xfrm>
          </p:grpSpPr>
          <p:cxnSp>
            <p:nvCxnSpPr>
              <p:cNvPr id="388" name="PA-直接连接符 58">
                <a:extLst>
                  <a:ext uri="{FF2B5EF4-FFF2-40B4-BE49-F238E27FC236}">
                    <a16:creationId xmlns:a16="http://schemas.microsoft.com/office/drawing/2014/main" xmlns="" id="{621F7CFF-2427-433A-9B6B-A312E655722B}"/>
                  </a:ext>
                </a:extLst>
              </p:cNvPr>
              <p:cNvCxnSpPr/>
              <p:nvPr>
                <p:custDataLst>
                  <p:tags r:id="rId83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89" name="PA-直接连接符 59">
                <a:extLst>
                  <a:ext uri="{FF2B5EF4-FFF2-40B4-BE49-F238E27FC236}">
                    <a16:creationId xmlns:a16="http://schemas.microsoft.com/office/drawing/2014/main" xmlns="" id="{7A14B6A8-BEA6-4E85-BC0D-B7C76350E3BD}"/>
                  </a:ext>
                </a:extLst>
              </p:cNvPr>
              <p:cNvCxnSpPr>
                <a:cxnSpLocks/>
              </p:cNvCxnSpPr>
              <p:nvPr>
                <p:custDataLst>
                  <p:tags r:id="rId84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75" name="组合 374">
              <a:extLst>
                <a:ext uri="{FF2B5EF4-FFF2-40B4-BE49-F238E27FC236}">
                  <a16:creationId xmlns:a16="http://schemas.microsoft.com/office/drawing/2014/main" xmlns="" id="{AF7B8739-16A7-4419-BF69-DB0C7F64A4A0}"/>
                </a:ext>
              </a:extLst>
            </p:cNvPr>
            <p:cNvGrpSpPr/>
            <p:nvPr/>
          </p:nvGrpSpPr>
          <p:grpSpPr>
            <a:xfrm>
              <a:off x="7908784" y="2570357"/>
              <a:ext cx="0" cy="2135347"/>
              <a:chOff x="11242040" y="2413470"/>
              <a:chExt cx="0" cy="2135347"/>
            </a:xfrm>
          </p:grpSpPr>
          <p:cxnSp>
            <p:nvCxnSpPr>
              <p:cNvPr id="386" name="PA-直接连接符 56">
                <a:extLst>
                  <a:ext uri="{FF2B5EF4-FFF2-40B4-BE49-F238E27FC236}">
                    <a16:creationId xmlns:a16="http://schemas.microsoft.com/office/drawing/2014/main" xmlns="" id="{7AF7B8DB-6F9C-4561-A1F6-2F7D42A956F5}"/>
                  </a:ext>
                </a:extLst>
              </p:cNvPr>
              <p:cNvCxnSpPr/>
              <p:nvPr>
                <p:custDataLst>
                  <p:tags r:id="rId81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87" name="PA-直接连接符 57">
                <a:extLst>
                  <a:ext uri="{FF2B5EF4-FFF2-40B4-BE49-F238E27FC236}">
                    <a16:creationId xmlns:a16="http://schemas.microsoft.com/office/drawing/2014/main" xmlns="" id="{8187886F-E9E0-4538-97C7-8FBA73929A7B}"/>
                  </a:ext>
                </a:extLst>
              </p:cNvPr>
              <p:cNvCxnSpPr>
                <a:cxnSpLocks/>
              </p:cNvCxnSpPr>
              <p:nvPr>
                <p:custDataLst>
                  <p:tags r:id="rId82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76" name="组合 375">
              <a:extLst>
                <a:ext uri="{FF2B5EF4-FFF2-40B4-BE49-F238E27FC236}">
                  <a16:creationId xmlns:a16="http://schemas.microsoft.com/office/drawing/2014/main" xmlns="" id="{7169A3DD-3C9F-43C5-ABC5-7491CFEFE8ED}"/>
                </a:ext>
              </a:extLst>
            </p:cNvPr>
            <p:cNvGrpSpPr/>
            <p:nvPr/>
          </p:nvGrpSpPr>
          <p:grpSpPr>
            <a:xfrm>
              <a:off x="7653514" y="2328180"/>
              <a:ext cx="0" cy="2135347"/>
              <a:chOff x="11242040" y="2413470"/>
              <a:chExt cx="0" cy="2135347"/>
            </a:xfrm>
          </p:grpSpPr>
          <p:cxnSp>
            <p:nvCxnSpPr>
              <p:cNvPr id="384" name="PA-直接连接符 54">
                <a:extLst>
                  <a:ext uri="{FF2B5EF4-FFF2-40B4-BE49-F238E27FC236}">
                    <a16:creationId xmlns:a16="http://schemas.microsoft.com/office/drawing/2014/main" xmlns="" id="{62A34B8C-8A7E-42C3-95FF-5D10DD45A5D1}"/>
                  </a:ext>
                </a:extLst>
              </p:cNvPr>
              <p:cNvCxnSpPr/>
              <p:nvPr>
                <p:custDataLst>
                  <p:tags r:id="rId79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85" name="PA-直接连接符 55">
                <a:extLst>
                  <a:ext uri="{FF2B5EF4-FFF2-40B4-BE49-F238E27FC236}">
                    <a16:creationId xmlns:a16="http://schemas.microsoft.com/office/drawing/2014/main" xmlns="" id="{03F7B35F-1C5B-4568-ABA0-02FABA0717E2}"/>
                  </a:ext>
                </a:extLst>
              </p:cNvPr>
              <p:cNvCxnSpPr>
                <a:cxnSpLocks/>
              </p:cNvCxnSpPr>
              <p:nvPr>
                <p:custDataLst>
                  <p:tags r:id="rId80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77" name="组合 376">
              <a:extLst>
                <a:ext uri="{FF2B5EF4-FFF2-40B4-BE49-F238E27FC236}">
                  <a16:creationId xmlns:a16="http://schemas.microsoft.com/office/drawing/2014/main" xmlns="" id="{EC5BC1C4-E94C-4BE1-B563-3D821C75C87F}"/>
                </a:ext>
              </a:extLst>
            </p:cNvPr>
            <p:cNvGrpSpPr/>
            <p:nvPr/>
          </p:nvGrpSpPr>
          <p:grpSpPr>
            <a:xfrm>
              <a:off x="7474444" y="2328180"/>
              <a:ext cx="0" cy="2135347"/>
              <a:chOff x="11242040" y="2413470"/>
              <a:chExt cx="0" cy="2135347"/>
            </a:xfrm>
          </p:grpSpPr>
          <p:cxnSp>
            <p:nvCxnSpPr>
              <p:cNvPr id="382" name="PA-直接连接符 52">
                <a:extLst>
                  <a:ext uri="{FF2B5EF4-FFF2-40B4-BE49-F238E27FC236}">
                    <a16:creationId xmlns:a16="http://schemas.microsoft.com/office/drawing/2014/main" xmlns="" id="{E3A565BB-481D-48B5-8025-383A99EDD168}"/>
                  </a:ext>
                </a:extLst>
              </p:cNvPr>
              <p:cNvCxnSpPr/>
              <p:nvPr>
                <p:custDataLst>
                  <p:tags r:id="rId77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83" name="PA-直接连接符 53">
                <a:extLst>
                  <a:ext uri="{FF2B5EF4-FFF2-40B4-BE49-F238E27FC236}">
                    <a16:creationId xmlns:a16="http://schemas.microsoft.com/office/drawing/2014/main" xmlns="" id="{76D087D6-7BD0-4ECE-AE12-157B94FAA63F}"/>
                  </a:ext>
                </a:extLst>
              </p:cNvPr>
              <p:cNvCxnSpPr>
                <a:cxnSpLocks/>
              </p:cNvCxnSpPr>
              <p:nvPr>
                <p:custDataLst>
                  <p:tags r:id="rId78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78" name="组合 377">
              <a:extLst>
                <a:ext uri="{FF2B5EF4-FFF2-40B4-BE49-F238E27FC236}">
                  <a16:creationId xmlns:a16="http://schemas.microsoft.com/office/drawing/2014/main" xmlns="" id="{E7D066FE-1C4D-4946-8AC2-0D45B0E13664}"/>
                </a:ext>
              </a:extLst>
            </p:cNvPr>
            <p:cNvGrpSpPr/>
            <p:nvPr/>
          </p:nvGrpSpPr>
          <p:grpSpPr>
            <a:xfrm>
              <a:off x="8769844" y="2125870"/>
              <a:ext cx="0" cy="2135347"/>
              <a:chOff x="11242040" y="2413470"/>
              <a:chExt cx="0" cy="2135347"/>
            </a:xfrm>
          </p:grpSpPr>
          <p:cxnSp>
            <p:nvCxnSpPr>
              <p:cNvPr id="380" name="PA-直接连接符 50">
                <a:extLst>
                  <a:ext uri="{FF2B5EF4-FFF2-40B4-BE49-F238E27FC236}">
                    <a16:creationId xmlns:a16="http://schemas.microsoft.com/office/drawing/2014/main" xmlns="" id="{95E72B96-38B7-4CD1-B07B-6BF2FADFB10F}"/>
                  </a:ext>
                </a:extLst>
              </p:cNvPr>
              <p:cNvCxnSpPr/>
              <p:nvPr>
                <p:custDataLst>
                  <p:tags r:id="rId75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381" name="PA-直接连接符 51">
                <a:extLst>
                  <a:ext uri="{FF2B5EF4-FFF2-40B4-BE49-F238E27FC236}">
                    <a16:creationId xmlns:a16="http://schemas.microsoft.com/office/drawing/2014/main" xmlns="" id="{5A0C57B1-D1CF-4267-8A62-971AB20849D5}"/>
                  </a:ext>
                </a:extLst>
              </p:cNvPr>
              <p:cNvCxnSpPr>
                <a:cxnSpLocks/>
              </p:cNvCxnSpPr>
              <p:nvPr>
                <p:custDataLst>
                  <p:tags r:id="rId76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sp>
          <p:nvSpPr>
            <p:cNvPr id="379" name="PA-椭圆 49">
              <a:extLst>
                <a:ext uri="{FF2B5EF4-FFF2-40B4-BE49-F238E27FC236}">
                  <a16:creationId xmlns:a16="http://schemas.microsoft.com/office/drawing/2014/main" xmlns="" id="{940BBCA6-2CA2-4731-A4FF-0DC4763EB8FC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6432614" y="3343392"/>
              <a:ext cx="3398733" cy="470367"/>
            </a:xfrm>
            <a:prstGeom prst="ellipse">
              <a:avLst/>
            </a:prstGeom>
            <a:gradFill>
              <a:gsLst>
                <a:gs pos="9000">
                  <a:srgbClr val="15D2FD">
                    <a:alpha val="0"/>
                  </a:srgbClr>
                </a:gs>
                <a:gs pos="100000">
                  <a:srgbClr val="15D2FD">
                    <a:alpha val="10000"/>
                  </a:srgbClr>
                </a:gs>
              </a:gsLst>
              <a:lin ang="5400000" scaled="1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</p:grpSp>
      <p:grpSp>
        <p:nvGrpSpPr>
          <p:cNvPr id="392" name="PA-组合 109">
            <a:extLst>
              <a:ext uri="{FF2B5EF4-FFF2-40B4-BE49-F238E27FC236}">
                <a16:creationId xmlns:a16="http://schemas.microsoft.com/office/drawing/2014/main" xmlns="" id="{44D68943-ED14-4D97-83D7-A9154AD50458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518158" y="2566882"/>
            <a:ext cx="2188893" cy="1100427"/>
            <a:chOff x="5874231" y="1943886"/>
            <a:chExt cx="4515498" cy="2761818"/>
          </a:xfrm>
        </p:grpSpPr>
        <p:sp>
          <p:nvSpPr>
            <p:cNvPr id="393" name="PA-椭圆 110">
              <a:extLst>
                <a:ext uri="{FF2B5EF4-FFF2-40B4-BE49-F238E27FC236}">
                  <a16:creationId xmlns:a16="http://schemas.microsoft.com/office/drawing/2014/main" xmlns="" id="{47DD61D2-0D56-4FA2-924F-FA8D89DA4BC4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6777201" y="2094031"/>
              <a:ext cx="2709558" cy="502920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94" name="PA-椭圆 111">
              <a:extLst>
                <a:ext uri="{FF2B5EF4-FFF2-40B4-BE49-F238E27FC236}">
                  <a16:creationId xmlns:a16="http://schemas.microsoft.com/office/drawing/2014/main" xmlns="" id="{FEA09867-F764-44D5-ADD4-A005793E1D52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 flipV="1">
              <a:off x="6798791" y="3960608"/>
              <a:ext cx="2666378" cy="502919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395" name="PA-椭圆 112">
              <a:extLst>
                <a:ext uri="{FF2B5EF4-FFF2-40B4-BE49-F238E27FC236}">
                  <a16:creationId xmlns:a16="http://schemas.microsoft.com/office/drawing/2014/main" xmlns="" id="{45A562B8-FC4D-4031-AE5A-3FC5FB48797B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 flipV="1">
              <a:off x="5874231" y="3053016"/>
              <a:ext cx="4515498" cy="502921"/>
            </a:xfrm>
            <a:prstGeom prst="ellipse">
              <a:avLst/>
            </a:prstGeom>
            <a:noFill/>
            <a:ln w="12700" cap="flat" cmpd="sng" algn="ctr">
              <a:gradFill>
                <a:gsLst>
                  <a:gs pos="0">
                    <a:srgbClr val="1A63EF">
                      <a:alpha val="56000"/>
                    </a:srgbClr>
                  </a:gs>
                  <a:gs pos="89000">
                    <a:srgbClr val="1A63EF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grpSp>
          <p:nvGrpSpPr>
            <p:cNvPr id="396" name="组合 395">
              <a:extLst>
                <a:ext uri="{FF2B5EF4-FFF2-40B4-BE49-F238E27FC236}">
                  <a16:creationId xmlns:a16="http://schemas.microsoft.com/office/drawing/2014/main" xmlns="" id="{2FAA1196-8E3C-44E8-B48B-815B35A26806}"/>
                </a:ext>
              </a:extLst>
            </p:cNvPr>
            <p:cNvGrpSpPr/>
            <p:nvPr/>
          </p:nvGrpSpPr>
          <p:grpSpPr>
            <a:xfrm>
              <a:off x="8329789" y="2211972"/>
              <a:ext cx="0" cy="2135347"/>
              <a:chOff x="11242040" y="2413470"/>
              <a:chExt cx="0" cy="2135347"/>
            </a:xfrm>
          </p:grpSpPr>
          <p:cxnSp>
            <p:nvCxnSpPr>
              <p:cNvPr id="413" name="PA-直接连接符 130">
                <a:extLst>
                  <a:ext uri="{FF2B5EF4-FFF2-40B4-BE49-F238E27FC236}">
                    <a16:creationId xmlns:a16="http://schemas.microsoft.com/office/drawing/2014/main" xmlns="" id="{2F9FC546-9340-446E-A1A6-FF74149768F1}"/>
                  </a:ext>
                </a:extLst>
              </p:cNvPr>
              <p:cNvCxnSpPr/>
              <p:nvPr>
                <p:custDataLst>
                  <p:tags r:id="rId69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14" name="PA-直接连接符 131">
                <a:extLst>
                  <a:ext uri="{FF2B5EF4-FFF2-40B4-BE49-F238E27FC236}">
                    <a16:creationId xmlns:a16="http://schemas.microsoft.com/office/drawing/2014/main" xmlns="" id="{8ABAAE70-3796-4CAF-A467-99D19F4FAF3D}"/>
                  </a:ext>
                </a:extLst>
              </p:cNvPr>
              <p:cNvCxnSpPr>
                <a:cxnSpLocks/>
              </p:cNvCxnSpPr>
              <p:nvPr>
                <p:custDataLst>
                  <p:tags r:id="rId70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97" name="组合 396">
              <a:extLst>
                <a:ext uri="{FF2B5EF4-FFF2-40B4-BE49-F238E27FC236}">
                  <a16:creationId xmlns:a16="http://schemas.microsoft.com/office/drawing/2014/main" xmlns="" id="{A3073E65-A708-4AFD-847D-88B0572ECBA5}"/>
                </a:ext>
              </a:extLst>
            </p:cNvPr>
            <p:cNvGrpSpPr/>
            <p:nvPr/>
          </p:nvGrpSpPr>
          <p:grpSpPr>
            <a:xfrm>
              <a:off x="8586964" y="1943886"/>
              <a:ext cx="0" cy="2135347"/>
              <a:chOff x="11242040" y="2413470"/>
              <a:chExt cx="0" cy="2135347"/>
            </a:xfrm>
          </p:grpSpPr>
          <p:cxnSp>
            <p:nvCxnSpPr>
              <p:cNvPr id="411" name="PA-直接连接符 128">
                <a:extLst>
                  <a:ext uri="{FF2B5EF4-FFF2-40B4-BE49-F238E27FC236}">
                    <a16:creationId xmlns:a16="http://schemas.microsoft.com/office/drawing/2014/main" xmlns="" id="{B7671237-2345-4208-A423-0563D814945C}"/>
                  </a:ext>
                </a:extLst>
              </p:cNvPr>
              <p:cNvCxnSpPr/>
              <p:nvPr>
                <p:custDataLst>
                  <p:tags r:id="rId67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12" name="PA-直接连接符 129">
                <a:extLst>
                  <a:ext uri="{FF2B5EF4-FFF2-40B4-BE49-F238E27FC236}">
                    <a16:creationId xmlns:a16="http://schemas.microsoft.com/office/drawing/2014/main" xmlns="" id="{14263F96-0289-4287-82B2-C4A35220C6FE}"/>
                  </a:ext>
                </a:extLst>
              </p:cNvPr>
              <p:cNvCxnSpPr>
                <a:cxnSpLocks/>
              </p:cNvCxnSpPr>
              <p:nvPr>
                <p:custDataLst>
                  <p:tags r:id="rId68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98" name="组合 397">
              <a:extLst>
                <a:ext uri="{FF2B5EF4-FFF2-40B4-BE49-F238E27FC236}">
                  <a16:creationId xmlns:a16="http://schemas.microsoft.com/office/drawing/2014/main" xmlns="" id="{D9720DAA-00B1-4187-8B9E-16E0094546AD}"/>
                </a:ext>
              </a:extLst>
            </p:cNvPr>
            <p:cNvGrpSpPr/>
            <p:nvPr/>
          </p:nvGrpSpPr>
          <p:grpSpPr>
            <a:xfrm>
              <a:off x="7908784" y="2570357"/>
              <a:ext cx="0" cy="2135347"/>
              <a:chOff x="11242040" y="2413470"/>
              <a:chExt cx="0" cy="2135347"/>
            </a:xfrm>
          </p:grpSpPr>
          <p:cxnSp>
            <p:nvCxnSpPr>
              <p:cNvPr id="409" name="PA-直接连接符 126">
                <a:extLst>
                  <a:ext uri="{FF2B5EF4-FFF2-40B4-BE49-F238E27FC236}">
                    <a16:creationId xmlns:a16="http://schemas.microsoft.com/office/drawing/2014/main" xmlns="" id="{B98465C6-CAD1-4B5F-955C-696BA1977CA4}"/>
                  </a:ext>
                </a:extLst>
              </p:cNvPr>
              <p:cNvCxnSpPr/>
              <p:nvPr>
                <p:custDataLst>
                  <p:tags r:id="rId65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10" name="PA-直接连接符 127">
                <a:extLst>
                  <a:ext uri="{FF2B5EF4-FFF2-40B4-BE49-F238E27FC236}">
                    <a16:creationId xmlns:a16="http://schemas.microsoft.com/office/drawing/2014/main" xmlns="" id="{AB631505-7D3C-403F-B1CB-7BA75E833EF4}"/>
                  </a:ext>
                </a:extLst>
              </p:cNvPr>
              <p:cNvCxnSpPr>
                <a:cxnSpLocks/>
              </p:cNvCxnSpPr>
              <p:nvPr>
                <p:custDataLst>
                  <p:tags r:id="rId66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399" name="组合 398">
              <a:extLst>
                <a:ext uri="{FF2B5EF4-FFF2-40B4-BE49-F238E27FC236}">
                  <a16:creationId xmlns:a16="http://schemas.microsoft.com/office/drawing/2014/main" xmlns="" id="{0B3B2ECA-8A4A-4A5B-AE8C-940E0FC3CEF6}"/>
                </a:ext>
              </a:extLst>
            </p:cNvPr>
            <p:cNvGrpSpPr/>
            <p:nvPr/>
          </p:nvGrpSpPr>
          <p:grpSpPr>
            <a:xfrm>
              <a:off x="7653514" y="2328180"/>
              <a:ext cx="0" cy="2135347"/>
              <a:chOff x="11242040" y="2413470"/>
              <a:chExt cx="0" cy="2135347"/>
            </a:xfrm>
          </p:grpSpPr>
          <p:cxnSp>
            <p:nvCxnSpPr>
              <p:cNvPr id="407" name="PA-直接连接符 124">
                <a:extLst>
                  <a:ext uri="{FF2B5EF4-FFF2-40B4-BE49-F238E27FC236}">
                    <a16:creationId xmlns:a16="http://schemas.microsoft.com/office/drawing/2014/main" xmlns="" id="{B760B413-1D91-4340-B03E-F8D144AB884E}"/>
                  </a:ext>
                </a:extLst>
              </p:cNvPr>
              <p:cNvCxnSpPr/>
              <p:nvPr>
                <p:custDataLst>
                  <p:tags r:id="rId63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08" name="PA-直接连接符 125">
                <a:extLst>
                  <a:ext uri="{FF2B5EF4-FFF2-40B4-BE49-F238E27FC236}">
                    <a16:creationId xmlns:a16="http://schemas.microsoft.com/office/drawing/2014/main" xmlns="" id="{D719FC1C-E972-4144-81A9-20700A52EDC8}"/>
                  </a:ext>
                </a:extLst>
              </p:cNvPr>
              <p:cNvCxnSpPr>
                <a:cxnSpLocks/>
              </p:cNvCxnSpPr>
              <p:nvPr>
                <p:custDataLst>
                  <p:tags r:id="rId64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00" name="组合 399">
              <a:extLst>
                <a:ext uri="{FF2B5EF4-FFF2-40B4-BE49-F238E27FC236}">
                  <a16:creationId xmlns:a16="http://schemas.microsoft.com/office/drawing/2014/main" xmlns="" id="{5107E150-3968-40EA-8499-AA4CA447211B}"/>
                </a:ext>
              </a:extLst>
            </p:cNvPr>
            <p:cNvGrpSpPr/>
            <p:nvPr/>
          </p:nvGrpSpPr>
          <p:grpSpPr>
            <a:xfrm>
              <a:off x="7474444" y="2328180"/>
              <a:ext cx="0" cy="2135347"/>
              <a:chOff x="11242040" y="2413470"/>
              <a:chExt cx="0" cy="2135347"/>
            </a:xfrm>
          </p:grpSpPr>
          <p:cxnSp>
            <p:nvCxnSpPr>
              <p:cNvPr id="405" name="PA-直接连接符 122">
                <a:extLst>
                  <a:ext uri="{FF2B5EF4-FFF2-40B4-BE49-F238E27FC236}">
                    <a16:creationId xmlns:a16="http://schemas.microsoft.com/office/drawing/2014/main" xmlns="" id="{77A7A298-0EE3-4C7F-B78D-B718DBBAB63A}"/>
                  </a:ext>
                </a:extLst>
              </p:cNvPr>
              <p:cNvCxnSpPr/>
              <p:nvPr>
                <p:custDataLst>
                  <p:tags r:id="rId61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06" name="PA-直接连接符 123">
                <a:extLst>
                  <a:ext uri="{FF2B5EF4-FFF2-40B4-BE49-F238E27FC236}">
                    <a16:creationId xmlns:a16="http://schemas.microsoft.com/office/drawing/2014/main" xmlns="" id="{38AFC35C-87FF-4022-A099-4EDD5BEA118A}"/>
                  </a:ext>
                </a:extLst>
              </p:cNvPr>
              <p:cNvCxnSpPr>
                <a:cxnSpLocks/>
              </p:cNvCxnSpPr>
              <p:nvPr>
                <p:custDataLst>
                  <p:tags r:id="rId62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01" name="组合 400">
              <a:extLst>
                <a:ext uri="{FF2B5EF4-FFF2-40B4-BE49-F238E27FC236}">
                  <a16:creationId xmlns:a16="http://schemas.microsoft.com/office/drawing/2014/main" xmlns="" id="{F49F4251-E044-432A-8882-9D8A8B30DE86}"/>
                </a:ext>
              </a:extLst>
            </p:cNvPr>
            <p:cNvGrpSpPr/>
            <p:nvPr/>
          </p:nvGrpSpPr>
          <p:grpSpPr>
            <a:xfrm>
              <a:off x="8769844" y="2125870"/>
              <a:ext cx="0" cy="2135347"/>
              <a:chOff x="11242040" y="2413470"/>
              <a:chExt cx="0" cy="2135347"/>
            </a:xfrm>
          </p:grpSpPr>
          <p:cxnSp>
            <p:nvCxnSpPr>
              <p:cNvPr id="403" name="PA-直接连接符 120">
                <a:extLst>
                  <a:ext uri="{FF2B5EF4-FFF2-40B4-BE49-F238E27FC236}">
                    <a16:creationId xmlns:a16="http://schemas.microsoft.com/office/drawing/2014/main" xmlns="" id="{1607C09F-8A98-48BD-A635-EDE7DF92F3AE}"/>
                  </a:ext>
                </a:extLst>
              </p:cNvPr>
              <p:cNvCxnSpPr/>
              <p:nvPr>
                <p:custDataLst>
                  <p:tags r:id="rId59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04" name="PA-直接连接符 121">
                <a:extLst>
                  <a:ext uri="{FF2B5EF4-FFF2-40B4-BE49-F238E27FC236}">
                    <a16:creationId xmlns:a16="http://schemas.microsoft.com/office/drawing/2014/main" xmlns="" id="{E1BBD4ED-1CB4-42DC-85AA-A45C353F6E88}"/>
                  </a:ext>
                </a:extLst>
              </p:cNvPr>
              <p:cNvCxnSpPr>
                <a:cxnSpLocks/>
              </p:cNvCxnSpPr>
              <p:nvPr>
                <p:custDataLst>
                  <p:tags r:id="rId60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sp>
          <p:nvSpPr>
            <p:cNvPr id="402" name="PA-椭圆 119">
              <a:extLst>
                <a:ext uri="{FF2B5EF4-FFF2-40B4-BE49-F238E27FC236}">
                  <a16:creationId xmlns:a16="http://schemas.microsoft.com/office/drawing/2014/main" xmlns="" id="{BBFED8CB-BCB2-4511-BA30-102B380BC2E7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6432614" y="3343392"/>
              <a:ext cx="3398733" cy="470367"/>
            </a:xfrm>
            <a:prstGeom prst="ellipse">
              <a:avLst/>
            </a:prstGeom>
            <a:gradFill>
              <a:gsLst>
                <a:gs pos="9000">
                  <a:srgbClr val="15D2FD">
                    <a:alpha val="0"/>
                  </a:srgbClr>
                </a:gs>
                <a:gs pos="100000">
                  <a:srgbClr val="15D2FD">
                    <a:alpha val="10000"/>
                  </a:srgbClr>
                </a:gs>
              </a:gsLst>
              <a:lin ang="5400000" scaled="1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</p:grpSp>
      <p:grpSp>
        <p:nvGrpSpPr>
          <p:cNvPr id="415" name="PA-组合 133">
            <a:extLst>
              <a:ext uri="{FF2B5EF4-FFF2-40B4-BE49-F238E27FC236}">
                <a16:creationId xmlns:a16="http://schemas.microsoft.com/office/drawing/2014/main" xmlns="" id="{434B79F4-C577-4380-8C42-7F4F58242A18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8904076" y="1849223"/>
            <a:ext cx="2188893" cy="1100427"/>
            <a:chOff x="5874231" y="1943886"/>
            <a:chExt cx="4515498" cy="2761818"/>
          </a:xfrm>
        </p:grpSpPr>
        <p:sp>
          <p:nvSpPr>
            <p:cNvPr id="416" name="PA-椭圆 134">
              <a:extLst>
                <a:ext uri="{FF2B5EF4-FFF2-40B4-BE49-F238E27FC236}">
                  <a16:creationId xmlns:a16="http://schemas.microsoft.com/office/drawing/2014/main" xmlns="" id="{BC156DD1-1910-423B-BA20-654C4A00419D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6777201" y="2094031"/>
              <a:ext cx="2709558" cy="502920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417" name="PA-椭圆 135">
              <a:extLst>
                <a:ext uri="{FF2B5EF4-FFF2-40B4-BE49-F238E27FC236}">
                  <a16:creationId xmlns:a16="http://schemas.microsoft.com/office/drawing/2014/main" xmlns="" id="{C2C549C4-42EA-4B1D-8666-2EFB654EDE43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 flipV="1">
              <a:off x="6798791" y="3960608"/>
              <a:ext cx="2666378" cy="502919"/>
            </a:xfrm>
            <a:prstGeom prst="ellipse">
              <a:avLst/>
            </a:prstGeom>
            <a:gradFill>
              <a:gsLst>
                <a:gs pos="0">
                  <a:srgbClr val="15D2FD">
                    <a:alpha val="59000"/>
                  </a:srgbClr>
                </a:gs>
                <a:gs pos="100000">
                  <a:srgbClr val="15D2FD">
                    <a:alpha val="0"/>
                  </a:srgb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rgbClr val="15D2FD"/>
                  </a:gs>
                  <a:gs pos="89000">
                    <a:srgbClr val="15D2FD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sp>
          <p:nvSpPr>
            <p:cNvPr id="418" name="PA-椭圆 136">
              <a:extLst>
                <a:ext uri="{FF2B5EF4-FFF2-40B4-BE49-F238E27FC236}">
                  <a16:creationId xmlns:a16="http://schemas.microsoft.com/office/drawing/2014/main" xmlns="" id="{984E553C-09E5-479F-8D6D-F79EC3DBA1A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 flipV="1">
              <a:off x="5874231" y="3053016"/>
              <a:ext cx="4515498" cy="502921"/>
            </a:xfrm>
            <a:prstGeom prst="ellipse">
              <a:avLst/>
            </a:prstGeom>
            <a:noFill/>
            <a:ln w="12700" cap="flat" cmpd="sng" algn="ctr">
              <a:gradFill>
                <a:gsLst>
                  <a:gs pos="0">
                    <a:srgbClr val="1A63EF">
                      <a:alpha val="56000"/>
                    </a:srgbClr>
                  </a:gs>
                  <a:gs pos="89000">
                    <a:srgbClr val="1A63EF"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grpSp>
          <p:nvGrpSpPr>
            <p:cNvPr id="419" name="组合 418">
              <a:extLst>
                <a:ext uri="{FF2B5EF4-FFF2-40B4-BE49-F238E27FC236}">
                  <a16:creationId xmlns:a16="http://schemas.microsoft.com/office/drawing/2014/main" xmlns="" id="{C02645B5-D490-4992-B8A4-9266BF8F31C0}"/>
                </a:ext>
              </a:extLst>
            </p:cNvPr>
            <p:cNvGrpSpPr/>
            <p:nvPr/>
          </p:nvGrpSpPr>
          <p:grpSpPr>
            <a:xfrm>
              <a:off x="8329789" y="2211972"/>
              <a:ext cx="0" cy="2135347"/>
              <a:chOff x="11242040" y="2413470"/>
              <a:chExt cx="0" cy="2135347"/>
            </a:xfrm>
          </p:grpSpPr>
          <p:cxnSp>
            <p:nvCxnSpPr>
              <p:cNvPr id="436" name="PA-直接连接符 154">
                <a:extLst>
                  <a:ext uri="{FF2B5EF4-FFF2-40B4-BE49-F238E27FC236}">
                    <a16:creationId xmlns:a16="http://schemas.microsoft.com/office/drawing/2014/main" xmlns="" id="{9D6DB365-9D92-465D-BAE7-01B12B089366}"/>
                  </a:ext>
                </a:extLst>
              </p:cNvPr>
              <p:cNvCxnSpPr/>
              <p:nvPr>
                <p:custDataLst>
                  <p:tags r:id="rId53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37" name="PA-直接连接符 155">
                <a:extLst>
                  <a:ext uri="{FF2B5EF4-FFF2-40B4-BE49-F238E27FC236}">
                    <a16:creationId xmlns:a16="http://schemas.microsoft.com/office/drawing/2014/main" xmlns="" id="{95B85D30-150A-47F5-B405-A9CB01F5C7B3}"/>
                  </a:ext>
                </a:extLst>
              </p:cNvPr>
              <p:cNvCxnSpPr>
                <a:cxnSpLocks/>
              </p:cNvCxnSpPr>
              <p:nvPr>
                <p:custDataLst>
                  <p:tags r:id="rId54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20" name="组合 419">
              <a:extLst>
                <a:ext uri="{FF2B5EF4-FFF2-40B4-BE49-F238E27FC236}">
                  <a16:creationId xmlns:a16="http://schemas.microsoft.com/office/drawing/2014/main" xmlns="" id="{42DEF72A-5589-485E-98FA-798B135D9465}"/>
                </a:ext>
              </a:extLst>
            </p:cNvPr>
            <p:cNvGrpSpPr/>
            <p:nvPr/>
          </p:nvGrpSpPr>
          <p:grpSpPr>
            <a:xfrm>
              <a:off x="8586964" y="1943886"/>
              <a:ext cx="0" cy="2135347"/>
              <a:chOff x="11242040" y="2413470"/>
              <a:chExt cx="0" cy="2135347"/>
            </a:xfrm>
          </p:grpSpPr>
          <p:cxnSp>
            <p:nvCxnSpPr>
              <p:cNvPr id="434" name="PA-直接连接符 152">
                <a:extLst>
                  <a:ext uri="{FF2B5EF4-FFF2-40B4-BE49-F238E27FC236}">
                    <a16:creationId xmlns:a16="http://schemas.microsoft.com/office/drawing/2014/main" xmlns="" id="{C6613EAF-2F0E-43EE-A5AF-B6241920F65E}"/>
                  </a:ext>
                </a:extLst>
              </p:cNvPr>
              <p:cNvCxnSpPr/>
              <p:nvPr>
                <p:custDataLst>
                  <p:tags r:id="rId51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35" name="PA-直接连接符 153">
                <a:extLst>
                  <a:ext uri="{FF2B5EF4-FFF2-40B4-BE49-F238E27FC236}">
                    <a16:creationId xmlns:a16="http://schemas.microsoft.com/office/drawing/2014/main" xmlns="" id="{3F1D383F-C329-432B-8E69-7D6C725D5150}"/>
                  </a:ext>
                </a:extLst>
              </p:cNvPr>
              <p:cNvCxnSpPr>
                <a:cxnSpLocks/>
              </p:cNvCxnSpPr>
              <p:nvPr>
                <p:custDataLst>
                  <p:tags r:id="rId52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21" name="组合 420">
              <a:extLst>
                <a:ext uri="{FF2B5EF4-FFF2-40B4-BE49-F238E27FC236}">
                  <a16:creationId xmlns:a16="http://schemas.microsoft.com/office/drawing/2014/main" xmlns="" id="{2B8BB885-DB67-4F58-AC78-9F977E6930FF}"/>
                </a:ext>
              </a:extLst>
            </p:cNvPr>
            <p:cNvGrpSpPr/>
            <p:nvPr/>
          </p:nvGrpSpPr>
          <p:grpSpPr>
            <a:xfrm>
              <a:off x="7908784" y="2570357"/>
              <a:ext cx="0" cy="2135347"/>
              <a:chOff x="11242040" y="2413470"/>
              <a:chExt cx="0" cy="2135347"/>
            </a:xfrm>
          </p:grpSpPr>
          <p:cxnSp>
            <p:nvCxnSpPr>
              <p:cNvPr id="432" name="PA-直接连接符 150">
                <a:extLst>
                  <a:ext uri="{FF2B5EF4-FFF2-40B4-BE49-F238E27FC236}">
                    <a16:creationId xmlns:a16="http://schemas.microsoft.com/office/drawing/2014/main" xmlns="" id="{5BCBB33F-E334-44E7-B1F3-B237287F83CA}"/>
                  </a:ext>
                </a:extLst>
              </p:cNvPr>
              <p:cNvCxnSpPr/>
              <p:nvPr>
                <p:custDataLst>
                  <p:tags r:id="rId49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33" name="PA-直接连接符 151">
                <a:extLst>
                  <a:ext uri="{FF2B5EF4-FFF2-40B4-BE49-F238E27FC236}">
                    <a16:creationId xmlns:a16="http://schemas.microsoft.com/office/drawing/2014/main" xmlns="" id="{C159132E-9B7A-48B6-870D-EA26BEC9682F}"/>
                  </a:ext>
                </a:extLst>
              </p:cNvPr>
              <p:cNvCxnSpPr>
                <a:cxnSpLocks/>
              </p:cNvCxnSpPr>
              <p:nvPr>
                <p:custDataLst>
                  <p:tags r:id="rId50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/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22" name="组合 421">
              <a:extLst>
                <a:ext uri="{FF2B5EF4-FFF2-40B4-BE49-F238E27FC236}">
                  <a16:creationId xmlns:a16="http://schemas.microsoft.com/office/drawing/2014/main" xmlns="" id="{CF826AAE-2C5F-41C6-8661-3C139C21205C}"/>
                </a:ext>
              </a:extLst>
            </p:cNvPr>
            <p:cNvGrpSpPr/>
            <p:nvPr/>
          </p:nvGrpSpPr>
          <p:grpSpPr>
            <a:xfrm>
              <a:off x="7653514" y="2328180"/>
              <a:ext cx="0" cy="2135347"/>
              <a:chOff x="11242040" y="2413470"/>
              <a:chExt cx="0" cy="2135347"/>
            </a:xfrm>
          </p:grpSpPr>
          <p:cxnSp>
            <p:nvCxnSpPr>
              <p:cNvPr id="430" name="PA-直接连接符 148">
                <a:extLst>
                  <a:ext uri="{FF2B5EF4-FFF2-40B4-BE49-F238E27FC236}">
                    <a16:creationId xmlns:a16="http://schemas.microsoft.com/office/drawing/2014/main" xmlns="" id="{43B168E5-26B8-4D3B-A064-E360F5B6A2F0}"/>
                  </a:ext>
                </a:extLst>
              </p:cNvPr>
              <p:cNvCxnSpPr/>
              <p:nvPr>
                <p:custDataLst>
                  <p:tags r:id="rId47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31" name="PA-直接连接符 149">
                <a:extLst>
                  <a:ext uri="{FF2B5EF4-FFF2-40B4-BE49-F238E27FC236}">
                    <a16:creationId xmlns:a16="http://schemas.microsoft.com/office/drawing/2014/main" xmlns="" id="{DB86EA9A-1850-4BE0-A7DC-D23C3BE3844F}"/>
                  </a:ext>
                </a:extLst>
              </p:cNvPr>
              <p:cNvCxnSpPr>
                <a:cxnSpLocks/>
              </p:cNvCxnSpPr>
              <p:nvPr>
                <p:custDataLst>
                  <p:tags r:id="rId48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66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23" name="组合 422">
              <a:extLst>
                <a:ext uri="{FF2B5EF4-FFF2-40B4-BE49-F238E27FC236}">
                  <a16:creationId xmlns:a16="http://schemas.microsoft.com/office/drawing/2014/main" xmlns="" id="{AA1090B6-D9B7-4F7F-9D7B-2EB69DAC17AE}"/>
                </a:ext>
              </a:extLst>
            </p:cNvPr>
            <p:cNvGrpSpPr/>
            <p:nvPr/>
          </p:nvGrpSpPr>
          <p:grpSpPr>
            <a:xfrm>
              <a:off x="7474444" y="2328180"/>
              <a:ext cx="0" cy="2135347"/>
              <a:chOff x="11242040" y="2413470"/>
              <a:chExt cx="0" cy="2135347"/>
            </a:xfrm>
          </p:grpSpPr>
          <p:cxnSp>
            <p:nvCxnSpPr>
              <p:cNvPr id="428" name="PA-直接连接符 146">
                <a:extLst>
                  <a:ext uri="{FF2B5EF4-FFF2-40B4-BE49-F238E27FC236}">
                    <a16:creationId xmlns:a16="http://schemas.microsoft.com/office/drawing/2014/main" xmlns="" id="{F4078937-9C5D-4EFA-AC0B-3E6A756559D2}"/>
                  </a:ext>
                </a:extLst>
              </p:cNvPr>
              <p:cNvCxnSpPr/>
              <p:nvPr>
                <p:custDataLst>
                  <p:tags r:id="rId45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29" name="PA-直接连接符 147">
                <a:extLst>
                  <a:ext uri="{FF2B5EF4-FFF2-40B4-BE49-F238E27FC236}">
                    <a16:creationId xmlns:a16="http://schemas.microsoft.com/office/drawing/2014/main" xmlns="" id="{426051C5-D320-4F9E-8028-F3F7C475B292}"/>
                  </a:ext>
                </a:extLst>
              </p:cNvPr>
              <p:cNvCxnSpPr>
                <a:cxnSpLocks/>
              </p:cNvCxnSpPr>
              <p:nvPr>
                <p:custDataLst>
                  <p:tags r:id="rId46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50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grpSp>
          <p:nvGrpSpPr>
            <p:cNvPr id="424" name="组合 423">
              <a:extLst>
                <a:ext uri="{FF2B5EF4-FFF2-40B4-BE49-F238E27FC236}">
                  <a16:creationId xmlns:a16="http://schemas.microsoft.com/office/drawing/2014/main" xmlns="" id="{0E79EBFC-F8A2-499C-A775-E1D120142389}"/>
                </a:ext>
              </a:extLst>
            </p:cNvPr>
            <p:cNvGrpSpPr/>
            <p:nvPr/>
          </p:nvGrpSpPr>
          <p:grpSpPr>
            <a:xfrm>
              <a:off x="8769844" y="2125870"/>
              <a:ext cx="0" cy="2135347"/>
              <a:chOff x="11242040" y="2413470"/>
              <a:chExt cx="0" cy="2135347"/>
            </a:xfrm>
          </p:grpSpPr>
          <p:cxnSp>
            <p:nvCxnSpPr>
              <p:cNvPr id="426" name="PA-直接连接符 144">
                <a:extLst>
                  <a:ext uri="{FF2B5EF4-FFF2-40B4-BE49-F238E27FC236}">
                    <a16:creationId xmlns:a16="http://schemas.microsoft.com/office/drawing/2014/main" xmlns="" id="{AC9E3CB3-1448-4577-BF81-42D0B6F5C21E}"/>
                  </a:ext>
                </a:extLst>
              </p:cNvPr>
              <p:cNvCxnSpPr/>
              <p:nvPr>
                <p:custDataLst>
                  <p:tags r:id="rId43"/>
                </p:custDataLst>
              </p:nvPr>
            </p:nvCxnSpPr>
            <p:spPr>
              <a:xfrm>
                <a:off x="11242040" y="3481697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</p:cxnSp>
          <p:cxnSp>
            <p:nvCxnSpPr>
              <p:cNvPr id="427" name="PA-直接连接符 145">
                <a:extLst>
                  <a:ext uri="{FF2B5EF4-FFF2-40B4-BE49-F238E27FC236}">
                    <a16:creationId xmlns:a16="http://schemas.microsoft.com/office/drawing/2014/main" xmlns="" id="{6B4779E6-E00A-41EA-9463-45E7DF007A7A}"/>
                  </a:ext>
                </a:extLst>
              </p:cNvPr>
              <p:cNvCxnSpPr>
                <a:cxnSpLocks/>
              </p:cNvCxnSpPr>
              <p:nvPr>
                <p:custDataLst>
                  <p:tags r:id="rId44"/>
                </p:custDataLst>
              </p:nvPr>
            </p:nvCxnSpPr>
            <p:spPr>
              <a:xfrm flipV="1">
                <a:off x="11242040" y="2413470"/>
                <a:ext cx="0" cy="1067120"/>
              </a:xfrm>
              <a:prstGeom prst="line">
                <a:avLst/>
              </a:prstGeom>
              <a:noFill/>
              <a:ln w="15875" cap="flat" cmpd="sng" algn="ctr">
                <a:gradFill>
                  <a:gsLst>
                    <a:gs pos="0">
                      <a:srgbClr val="15D2FD">
                        <a:alpha val="37000"/>
                      </a:srgbClr>
                    </a:gs>
                    <a:gs pos="100000">
                      <a:srgbClr val="15D2FD">
                        <a:alpha val="0"/>
                      </a:srgbClr>
                    </a:gs>
                  </a:gsLst>
                  <a:lin ang="5400000" scaled="1"/>
                </a:gradFill>
                <a:prstDash val="sysDot"/>
                <a:miter lim="800000"/>
              </a:ln>
              <a:effectLst/>
            </p:spPr>
          </p:cxnSp>
        </p:grpSp>
        <p:sp>
          <p:nvSpPr>
            <p:cNvPr id="425" name="PA-椭圆 143">
              <a:extLst>
                <a:ext uri="{FF2B5EF4-FFF2-40B4-BE49-F238E27FC236}">
                  <a16:creationId xmlns:a16="http://schemas.microsoft.com/office/drawing/2014/main" xmlns="" id="{E8ABC5FF-6C44-4141-9E91-F2F03268EF7D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6432614" y="3343392"/>
              <a:ext cx="3398733" cy="470367"/>
            </a:xfrm>
            <a:prstGeom prst="ellipse">
              <a:avLst/>
            </a:prstGeom>
            <a:gradFill>
              <a:gsLst>
                <a:gs pos="9000">
                  <a:srgbClr val="15D2FD">
                    <a:alpha val="0"/>
                  </a:srgbClr>
                </a:gs>
                <a:gs pos="100000">
                  <a:srgbClr val="15D2FD">
                    <a:alpha val="10000"/>
                  </a:srgbClr>
                </a:gs>
              </a:gsLst>
              <a:lin ang="5400000" scaled="1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51723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</p:grpSp>
      <p:sp>
        <p:nvSpPr>
          <p:cNvPr id="438" name="PA-矩形 156">
            <a:extLst>
              <a:ext uri="{FF2B5EF4-FFF2-40B4-BE49-F238E27FC236}">
                <a16:creationId xmlns:a16="http://schemas.microsoft.com/office/drawing/2014/main" xmlns="" id="{9386F02C-90AC-460F-8EA1-AC35D35D8D2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696724" y="2104506"/>
            <a:ext cx="928459" cy="581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</a:pPr>
            <a:r>
              <a:rPr lang="zh-CN" altLang="en-US" sz="2800" b="1" spc="150" dirty="0">
                <a:solidFill>
                  <a:schemeClr val="bg1"/>
                </a:solidFill>
                <a:latin typeface="+mj-ea"/>
                <a:ea typeface="+mj-ea"/>
              </a:rPr>
              <a:t>认知</a:t>
            </a:r>
          </a:p>
        </p:txBody>
      </p:sp>
      <p:sp>
        <p:nvSpPr>
          <p:cNvPr id="439" name="PA-矩形 157">
            <a:extLst>
              <a:ext uri="{FF2B5EF4-FFF2-40B4-BE49-F238E27FC236}">
                <a16:creationId xmlns:a16="http://schemas.microsoft.com/office/drawing/2014/main" xmlns="" id="{D6BE5AF7-C64A-4D7F-AE5A-E46F9C8CF0D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188195" y="2850090"/>
            <a:ext cx="928459" cy="581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</a:pPr>
            <a:r>
              <a:rPr lang="zh-CN" altLang="en-US" sz="2800" b="1" spc="150" dirty="0">
                <a:solidFill>
                  <a:schemeClr val="bg1"/>
                </a:solidFill>
                <a:latin typeface="+mj-ea"/>
                <a:ea typeface="+mj-ea"/>
              </a:rPr>
              <a:t>兴趣</a:t>
            </a:r>
          </a:p>
        </p:txBody>
      </p:sp>
      <p:sp>
        <p:nvSpPr>
          <p:cNvPr id="440" name="PA-矩形 158">
            <a:extLst>
              <a:ext uri="{FF2B5EF4-FFF2-40B4-BE49-F238E27FC236}">
                <a16:creationId xmlns:a16="http://schemas.microsoft.com/office/drawing/2014/main" xmlns="" id="{9285B4F9-9E02-414F-8037-419EDDC3BB85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148375" y="2850090"/>
            <a:ext cx="928459" cy="581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</a:pPr>
            <a:r>
              <a:rPr lang="zh-CN" altLang="en-US" sz="2800" b="1" spc="150" dirty="0">
                <a:solidFill>
                  <a:schemeClr val="bg1"/>
                </a:solidFill>
                <a:latin typeface="+mj-ea"/>
                <a:ea typeface="+mj-ea"/>
              </a:rPr>
              <a:t>转化</a:t>
            </a:r>
          </a:p>
        </p:txBody>
      </p:sp>
      <p:sp>
        <p:nvSpPr>
          <p:cNvPr id="441" name="PA-矩形 159">
            <a:extLst>
              <a:ext uri="{FF2B5EF4-FFF2-40B4-BE49-F238E27FC236}">
                <a16:creationId xmlns:a16="http://schemas.microsoft.com/office/drawing/2014/main" xmlns="" id="{A7FEA8AC-F2C7-4FA0-A48E-9E9297770B6C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9534292" y="2104506"/>
            <a:ext cx="928459" cy="581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</a:pPr>
            <a:r>
              <a:rPr lang="zh-CN" altLang="en-US" sz="2800" b="1" spc="150" dirty="0">
                <a:solidFill>
                  <a:schemeClr val="bg1"/>
                </a:solidFill>
                <a:latin typeface="+mj-ea"/>
                <a:ea typeface="+mj-ea"/>
              </a:rPr>
              <a:t>口碑</a:t>
            </a:r>
          </a:p>
        </p:txBody>
      </p:sp>
      <p:sp>
        <p:nvSpPr>
          <p:cNvPr id="443" name="PA-矩形 160">
            <a:extLst>
              <a:ext uri="{FF2B5EF4-FFF2-40B4-BE49-F238E27FC236}">
                <a16:creationId xmlns:a16="http://schemas.microsoft.com/office/drawing/2014/main" xmlns="" id="{BAACD136-A07A-472D-BA2E-C52A63A32BF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927278" y="3446152"/>
            <a:ext cx="23262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物料</a:t>
            </a:r>
            <a:r>
              <a:rPr lang="en-US" altLang="zh-CN" sz="2000" dirty="0">
                <a:solidFill>
                  <a:srgbClr val="FFFFFF"/>
                </a:solidFill>
                <a:latin typeface="+mj-ea"/>
                <a:ea typeface="+mj-ea"/>
              </a:rPr>
              <a:t>/</a:t>
            </a: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营销活动触达</a:t>
            </a:r>
          </a:p>
        </p:txBody>
      </p:sp>
      <p:grpSp>
        <p:nvGrpSpPr>
          <p:cNvPr id="444" name="组合 443">
            <a:extLst>
              <a:ext uri="{FF2B5EF4-FFF2-40B4-BE49-F238E27FC236}">
                <a16:creationId xmlns:a16="http://schemas.microsoft.com/office/drawing/2014/main" xmlns="" id="{138E8EE6-750A-4136-AEED-BABEF61046AF}"/>
              </a:ext>
            </a:extLst>
          </p:cNvPr>
          <p:cNvGrpSpPr/>
          <p:nvPr/>
        </p:nvGrpSpPr>
        <p:grpSpPr>
          <a:xfrm>
            <a:off x="1846039" y="3008162"/>
            <a:ext cx="584522" cy="514643"/>
            <a:chOff x="3525237" y="8091565"/>
            <a:chExt cx="1169043" cy="1029285"/>
          </a:xfrm>
        </p:grpSpPr>
        <p:cxnSp>
          <p:nvCxnSpPr>
            <p:cNvPr id="446" name="PA-直接连接符 168">
              <a:extLst>
                <a:ext uri="{FF2B5EF4-FFF2-40B4-BE49-F238E27FC236}">
                  <a16:creationId xmlns:a16="http://schemas.microsoft.com/office/drawing/2014/main" xmlns="" id="{0E9836F1-E7E7-43C1-B8AE-ADDD997499DD}"/>
                </a:ext>
              </a:extLst>
            </p:cNvPr>
            <p:cNvCxnSpPr>
              <a:cxnSpLocks/>
            </p:cNvCxnSpPr>
            <p:nvPr>
              <p:custDataLst>
                <p:tags r:id="rId34"/>
              </p:custDataLst>
            </p:nvPr>
          </p:nvCxnSpPr>
          <p:spPr>
            <a:xfrm flipV="1">
              <a:off x="4136188" y="8371667"/>
              <a:ext cx="0" cy="646352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47" name="PA-直接连接符 169">
              <a:extLst>
                <a:ext uri="{FF2B5EF4-FFF2-40B4-BE49-F238E27FC236}">
                  <a16:creationId xmlns:a16="http://schemas.microsoft.com/office/drawing/2014/main" xmlns="" id="{8D7C3BF9-2E49-4A4D-BFAE-2A0F1EEE90F2}"/>
                </a:ext>
              </a:extLst>
            </p:cNvPr>
            <p:cNvCxnSpPr>
              <a:cxnSpLocks/>
            </p:cNvCxnSpPr>
            <p:nvPr>
              <p:custDataLst>
                <p:tags r:id="rId35"/>
              </p:custDataLst>
            </p:nvPr>
          </p:nvCxnSpPr>
          <p:spPr>
            <a:xfrm flipV="1">
              <a:off x="3525237" y="8411600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48" name="PA-直接连接符 170">
              <a:extLst>
                <a:ext uri="{FF2B5EF4-FFF2-40B4-BE49-F238E27FC236}">
                  <a16:creationId xmlns:a16="http://schemas.microsoft.com/office/drawing/2014/main" xmlns="" id="{91E46060-2893-451F-9395-E010FCED8774}"/>
                </a:ext>
              </a:extLst>
            </p:cNvPr>
            <p:cNvCxnSpPr>
              <a:cxnSpLocks/>
            </p:cNvCxnSpPr>
            <p:nvPr>
              <p:custDataLst>
                <p:tags r:id="rId36"/>
              </p:custDataLst>
            </p:nvPr>
          </p:nvCxnSpPr>
          <p:spPr>
            <a:xfrm flipV="1">
              <a:off x="3774480" y="8091565"/>
              <a:ext cx="0" cy="102928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49" name="PA-直接连接符 171">
              <a:extLst>
                <a:ext uri="{FF2B5EF4-FFF2-40B4-BE49-F238E27FC236}">
                  <a16:creationId xmlns:a16="http://schemas.microsoft.com/office/drawing/2014/main" xmlns="" id="{A5A38B0F-63D7-4B36-8535-014FF95F15AA}"/>
                </a:ext>
              </a:extLst>
            </p:cNvPr>
            <p:cNvCxnSpPr>
              <a:cxnSpLocks/>
            </p:cNvCxnSpPr>
            <p:nvPr>
              <p:custDataLst>
                <p:tags r:id="rId37"/>
              </p:custDataLst>
            </p:nvPr>
          </p:nvCxnSpPr>
          <p:spPr>
            <a:xfrm flipV="1">
              <a:off x="4457387" y="8161015"/>
              <a:ext cx="0" cy="867238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50" name="PA-直接连接符 172">
              <a:extLst>
                <a:ext uri="{FF2B5EF4-FFF2-40B4-BE49-F238E27FC236}">
                  <a16:creationId xmlns:a16="http://schemas.microsoft.com/office/drawing/2014/main" xmlns="" id="{7F99AF31-7ABE-4E59-82D0-806B6BF2D5B8}"/>
                </a:ext>
              </a:extLst>
            </p:cNvPr>
            <p:cNvCxnSpPr>
              <a:cxnSpLocks/>
            </p:cNvCxnSpPr>
            <p:nvPr>
              <p:custDataLst>
                <p:tags r:id="rId38"/>
              </p:custDataLst>
            </p:nvPr>
          </p:nvCxnSpPr>
          <p:spPr>
            <a:xfrm flipV="1">
              <a:off x="4694280" y="8538921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</p:grpSp>
      <p:sp>
        <p:nvSpPr>
          <p:cNvPr id="445" name="PA-矩形 201">
            <a:extLst>
              <a:ext uri="{FF2B5EF4-FFF2-40B4-BE49-F238E27FC236}">
                <a16:creationId xmlns:a16="http://schemas.microsoft.com/office/drawing/2014/main" xmlns="" id="{CDA3A1AF-CEC5-4AF8-9C32-60143052ED0F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314350" y="3809943"/>
            <a:ext cx="1552134" cy="10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用户标签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爆米花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八爪鱼</a:t>
            </a:r>
          </a:p>
        </p:txBody>
      </p:sp>
      <p:sp>
        <p:nvSpPr>
          <p:cNvPr id="452" name="PA-矩形 188">
            <a:extLst>
              <a:ext uri="{FF2B5EF4-FFF2-40B4-BE49-F238E27FC236}">
                <a16:creationId xmlns:a16="http://schemas.microsoft.com/office/drawing/2014/main" xmlns="" id="{9C36F990-4555-44BF-B42C-631C8322CD52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9425451" y="3446152"/>
            <a:ext cx="1191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评分动力</a:t>
            </a:r>
          </a:p>
        </p:txBody>
      </p:sp>
      <p:grpSp>
        <p:nvGrpSpPr>
          <p:cNvPr id="453" name="组合 452">
            <a:extLst>
              <a:ext uri="{FF2B5EF4-FFF2-40B4-BE49-F238E27FC236}">
                <a16:creationId xmlns:a16="http://schemas.microsoft.com/office/drawing/2014/main" xmlns="" id="{815E67E1-907D-4774-AC92-5111820C9708}"/>
              </a:ext>
            </a:extLst>
          </p:cNvPr>
          <p:cNvGrpSpPr/>
          <p:nvPr/>
        </p:nvGrpSpPr>
        <p:grpSpPr>
          <a:xfrm>
            <a:off x="9658418" y="3008162"/>
            <a:ext cx="584522" cy="514643"/>
            <a:chOff x="3525237" y="8091565"/>
            <a:chExt cx="1169043" cy="1029285"/>
          </a:xfrm>
        </p:grpSpPr>
        <p:cxnSp>
          <p:nvCxnSpPr>
            <p:cNvPr id="455" name="PA-直接连接符 190">
              <a:extLst>
                <a:ext uri="{FF2B5EF4-FFF2-40B4-BE49-F238E27FC236}">
                  <a16:creationId xmlns:a16="http://schemas.microsoft.com/office/drawing/2014/main" xmlns="" id="{7F8CDB0E-E213-43BB-918E-16C46907F36C}"/>
                </a:ext>
              </a:extLst>
            </p:cNvPr>
            <p:cNvCxnSpPr>
              <a:cxnSpLocks/>
            </p:cNvCxnSpPr>
            <p:nvPr>
              <p:custDataLst>
                <p:tags r:id="rId29"/>
              </p:custDataLst>
            </p:nvPr>
          </p:nvCxnSpPr>
          <p:spPr>
            <a:xfrm flipV="1">
              <a:off x="4136188" y="8371667"/>
              <a:ext cx="0" cy="646352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56" name="PA-直接连接符 191">
              <a:extLst>
                <a:ext uri="{FF2B5EF4-FFF2-40B4-BE49-F238E27FC236}">
                  <a16:creationId xmlns:a16="http://schemas.microsoft.com/office/drawing/2014/main" xmlns="" id="{649CBE76-B5DC-4EDB-ABF7-E6CD678A59B0}"/>
                </a:ext>
              </a:extLst>
            </p:cNvPr>
            <p:cNvCxnSpPr>
              <a:cxnSpLocks/>
            </p:cNvCxnSpPr>
            <p:nvPr>
              <p:custDataLst>
                <p:tags r:id="rId30"/>
              </p:custDataLst>
            </p:nvPr>
          </p:nvCxnSpPr>
          <p:spPr>
            <a:xfrm flipV="1">
              <a:off x="3525237" y="8411600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57" name="PA-直接连接符 192">
              <a:extLst>
                <a:ext uri="{FF2B5EF4-FFF2-40B4-BE49-F238E27FC236}">
                  <a16:creationId xmlns:a16="http://schemas.microsoft.com/office/drawing/2014/main" xmlns="" id="{84832481-4647-4243-8D0F-445DBCA50F09}"/>
                </a:ext>
              </a:extLst>
            </p:cNvPr>
            <p:cNvCxnSpPr>
              <a:cxnSpLocks/>
            </p:cNvCxnSpPr>
            <p:nvPr>
              <p:custDataLst>
                <p:tags r:id="rId31"/>
              </p:custDataLst>
            </p:nvPr>
          </p:nvCxnSpPr>
          <p:spPr>
            <a:xfrm flipV="1">
              <a:off x="3774480" y="8091565"/>
              <a:ext cx="0" cy="102928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58" name="PA-直接连接符 193">
              <a:extLst>
                <a:ext uri="{FF2B5EF4-FFF2-40B4-BE49-F238E27FC236}">
                  <a16:creationId xmlns:a16="http://schemas.microsoft.com/office/drawing/2014/main" xmlns="" id="{7A859782-657F-4FA9-A4F5-D81893B6289C}"/>
                </a:ext>
              </a:extLst>
            </p:cNvPr>
            <p:cNvCxnSpPr>
              <a:cxnSpLocks/>
            </p:cNvCxnSpPr>
            <p:nvPr>
              <p:custDataLst>
                <p:tags r:id="rId32"/>
              </p:custDataLst>
            </p:nvPr>
          </p:nvCxnSpPr>
          <p:spPr>
            <a:xfrm flipV="1">
              <a:off x="4457387" y="8161015"/>
              <a:ext cx="0" cy="867238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59" name="PA-直接连接符 194">
              <a:extLst>
                <a:ext uri="{FF2B5EF4-FFF2-40B4-BE49-F238E27FC236}">
                  <a16:creationId xmlns:a16="http://schemas.microsoft.com/office/drawing/2014/main" xmlns="" id="{25170295-47EE-4F6A-94DE-CCA9D40D9AB7}"/>
                </a:ext>
              </a:extLst>
            </p:cNvPr>
            <p:cNvCxnSpPr>
              <a:cxnSpLocks/>
            </p:cNvCxnSpPr>
            <p:nvPr>
              <p:custDataLst>
                <p:tags r:id="rId33"/>
              </p:custDataLst>
            </p:nvPr>
          </p:nvCxnSpPr>
          <p:spPr>
            <a:xfrm flipV="1">
              <a:off x="4694280" y="8538921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</p:grpSp>
      <p:sp>
        <p:nvSpPr>
          <p:cNvPr id="454" name="PA-矩形 204">
            <a:extLst>
              <a:ext uri="{FF2B5EF4-FFF2-40B4-BE49-F238E27FC236}">
                <a16:creationId xmlns:a16="http://schemas.microsoft.com/office/drawing/2014/main" xmlns="" id="{36D5D396-EEFB-4BC8-B848-40317C58CA3F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9222455" y="3809943"/>
            <a:ext cx="1552134" cy="10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评分预估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下沉</a:t>
            </a:r>
            <a:r>
              <a:rPr lang="en-US" altLang="zh-CN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/</a:t>
            </a: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破圈指数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口碑策略</a:t>
            </a:r>
          </a:p>
        </p:txBody>
      </p:sp>
      <p:sp>
        <p:nvSpPr>
          <p:cNvPr id="461" name="PA-矩形 181">
            <a:extLst>
              <a:ext uri="{FF2B5EF4-FFF2-40B4-BE49-F238E27FC236}">
                <a16:creationId xmlns:a16="http://schemas.microsoft.com/office/drawing/2014/main" xmlns="" id="{E08008C3-C013-4944-A287-C1C6A20E0602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6513585" y="4111323"/>
            <a:ext cx="21980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热度有效转化票房</a:t>
            </a:r>
          </a:p>
        </p:txBody>
      </p:sp>
      <p:grpSp>
        <p:nvGrpSpPr>
          <p:cNvPr id="462" name="组合 461">
            <a:extLst>
              <a:ext uri="{FF2B5EF4-FFF2-40B4-BE49-F238E27FC236}">
                <a16:creationId xmlns:a16="http://schemas.microsoft.com/office/drawing/2014/main" xmlns="" id="{0B79D5C1-AF6E-4291-996E-82CFCBAADED9}"/>
              </a:ext>
            </a:extLst>
          </p:cNvPr>
          <p:cNvGrpSpPr/>
          <p:nvPr/>
        </p:nvGrpSpPr>
        <p:grpSpPr>
          <a:xfrm>
            <a:off x="7320343" y="3804965"/>
            <a:ext cx="584522" cy="514643"/>
            <a:chOff x="3525237" y="8091565"/>
            <a:chExt cx="1169043" cy="1029285"/>
          </a:xfrm>
        </p:grpSpPr>
        <p:cxnSp>
          <p:nvCxnSpPr>
            <p:cNvPr id="464" name="PA-直接连接符 183">
              <a:extLst>
                <a:ext uri="{FF2B5EF4-FFF2-40B4-BE49-F238E27FC236}">
                  <a16:creationId xmlns:a16="http://schemas.microsoft.com/office/drawing/2014/main" xmlns="" id="{55E196E9-82D0-4C27-BB28-3C44AF6F0899}"/>
                </a:ext>
              </a:extLst>
            </p:cNvPr>
            <p:cNvCxnSpPr>
              <a:cxnSpLocks/>
            </p:cNvCxnSpPr>
            <p:nvPr>
              <p:custDataLst>
                <p:tags r:id="rId24"/>
              </p:custDataLst>
            </p:nvPr>
          </p:nvCxnSpPr>
          <p:spPr>
            <a:xfrm flipV="1">
              <a:off x="4136188" y="8371667"/>
              <a:ext cx="0" cy="646352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65" name="PA-直接连接符 184">
              <a:extLst>
                <a:ext uri="{FF2B5EF4-FFF2-40B4-BE49-F238E27FC236}">
                  <a16:creationId xmlns:a16="http://schemas.microsoft.com/office/drawing/2014/main" xmlns="" id="{9C41F7E5-0734-4ABD-90CC-9B847D3A1B19}"/>
                </a:ext>
              </a:extLst>
            </p:cNvPr>
            <p:cNvCxnSpPr>
              <a:cxnSpLocks/>
            </p:cNvCxnSpPr>
            <p:nvPr>
              <p:custDataLst>
                <p:tags r:id="rId25"/>
              </p:custDataLst>
            </p:nvPr>
          </p:nvCxnSpPr>
          <p:spPr>
            <a:xfrm flipV="1">
              <a:off x="3525237" y="8411600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66" name="PA-直接连接符 185">
              <a:extLst>
                <a:ext uri="{FF2B5EF4-FFF2-40B4-BE49-F238E27FC236}">
                  <a16:creationId xmlns:a16="http://schemas.microsoft.com/office/drawing/2014/main" xmlns="" id="{E54D3DA9-A7CE-42AB-A6FF-544001D730EE}"/>
                </a:ext>
              </a:extLst>
            </p:cNvPr>
            <p:cNvCxnSpPr>
              <a:cxnSpLocks/>
            </p:cNvCxnSpPr>
            <p:nvPr>
              <p:custDataLst>
                <p:tags r:id="rId26"/>
              </p:custDataLst>
            </p:nvPr>
          </p:nvCxnSpPr>
          <p:spPr>
            <a:xfrm flipV="1">
              <a:off x="3774480" y="8091565"/>
              <a:ext cx="0" cy="102928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67" name="PA-直接连接符 186">
              <a:extLst>
                <a:ext uri="{FF2B5EF4-FFF2-40B4-BE49-F238E27FC236}">
                  <a16:creationId xmlns:a16="http://schemas.microsoft.com/office/drawing/2014/main" xmlns="" id="{54F56507-10DD-4284-BB37-5E6819E415B5}"/>
                </a:ext>
              </a:extLst>
            </p:cNvPr>
            <p:cNvCxnSpPr>
              <a:cxnSpLocks/>
            </p:cNvCxnSpPr>
            <p:nvPr>
              <p:custDataLst>
                <p:tags r:id="rId27"/>
              </p:custDataLst>
            </p:nvPr>
          </p:nvCxnSpPr>
          <p:spPr>
            <a:xfrm flipV="1">
              <a:off x="4457387" y="8161015"/>
              <a:ext cx="0" cy="867238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68" name="PA-直接连接符 187">
              <a:extLst>
                <a:ext uri="{FF2B5EF4-FFF2-40B4-BE49-F238E27FC236}">
                  <a16:creationId xmlns:a16="http://schemas.microsoft.com/office/drawing/2014/main" xmlns="" id="{F0E2C6A3-724A-419E-8D5D-A8E01B7ED332}"/>
                </a:ext>
              </a:extLst>
            </p:cNvPr>
            <p:cNvCxnSpPr>
              <a:cxnSpLocks/>
            </p:cNvCxnSpPr>
            <p:nvPr>
              <p:custDataLst>
                <p:tags r:id="rId28"/>
              </p:custDataLst>
            </p:nvPr>
          </p:nvCxnSpPr>
          <p:spPr>
            <a:xfrm flipV="1">
              <a:off x="4694280" y="8538921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</p:grpSp>
      <p:sp>
        <p:nvSpPr>
          <p:cNvPr id="463" name="PA-矩形 205">
            <a:extLst>
              <a:ext uri="{FF2B5EF4-FFF2-40B4-BE49-F238E27FC236}">
                <a16:creationId xmlns:a16="http://schemas.microsoft.com/office/drawing/2014/main" xmlns="" id="{6A9FB647-7D43-4200-912D-38BB29F51D32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884241" y="4442302"/>
            <a:ext cx="1552134" cy="10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档期竞争格局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评分</a:t>
            </a:r>
            <a:r>
              <a:rPr lang="en-US" altLang="zh-CN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-</a:t>
            </a: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票房倍率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发行工具</a:t>
            </a:r>
          </a:p>
        </p:txBody>
      </p:sp>
      <p:grpSp>
        <p:nvGrpSpPr>
          <p:cNvPr id="470" name="组合 469">
            <a:extLst>
              <a:ext uri="{FF2B5EF4-FFF2-40B4-BE49-F238E27FC236}">
                <a16:creationId xmlns:a16="http://schemas.microsoft.com/office/drawing/2014/main" xmlns="" id="{E00F9269-6C4D-48B2-ADE1-5477F31AEA46}"/>
              </a:ext>
            </a:extLst>
          </p:cNvPr>
          <p:cNvGrpSpPr/>
          <p:nvPr/>
        </p:nvGrpSpPr>
        <p:grpSpPr>
          <a:xfrm>
            <a:off x="4324451" y="3804965"/>
            <a:ext cx="584522" cy="514643"/>
            <a:chOff x="3525237" y="8091565"/>
            <a:chExt cx="1169043" cy="1029285"/>
          </a:xfrm>
        </p:grpSpPr>
        <p:cxnSp>
          <p:nvCxnSpPr>
            <p:cNvPr id="473" name="PA-直接连接符 174">
              <a:extLst>
                <a:ext uri="{FF2B5EF4-FFF2-40B4-BE49-F238E27FC236}">
                  <a16:creationId xmlns:a16="http://schemas.microsoft.com/office/drawing/2014/main" xmlns="" id="{3D71EC9F-8BC8-423D-8517-30D735D49244}"/>
                </a:ext>
              </a:extLst>
            </p:cNvPr>
            <p:cNvCxnSpPr>
              <a:cxnSpLocks/>
            </p:cNvCxnSpPr>
            <p:nvPr>
              <p:custDataLst>
                <p:tags r:id="rId19"/>
              </p:custDataLst>
            </p:nvPr>
          </p:nvCxnSpPr>
          <p:spPr>
            <a:xfrm flipV="1">
              <a:off x="4136188" y="8371667"/>
              <a:ext cx="0" cy="646352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74" name="PA-直接连接符 175">
              <a:extLst>
                <a:ext uri="{FF2B5EF4-FFF2-40B4-BE49-F238E27FC236}">
                  <a16:creationId xmlns:a16="http://schemas.microsoft.com/office/drawing/2014/main" xmlns="" id="{71214933-2166-4F47-8E58-AF901B9F5844}"/>
                </a:ext>
              </a:extLst>
            </p:cNvPr>
            <p:cNvCxnSpPr>
              <a:cxnSpLocks/>
            </p:cNvCxnSpPr>
            <p:nvPr>
              <p:custDataLst>
                <p:tags r:id="rId20"/>
              </p:custDataLst>
            </p:nvPr>
          </p:nvCxnSpPr>
          <p:spPr>
            <a:xfrm flipV="1">
              <a:off x="3525237" y="8411600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  <p:cxnSp>
          <p:nvCxnSpPr>
            <p:cNvPr id="475" name="PA-直接连接符 176">
              <a:extLst>
                <a:ext uri="{FF2B5EF4-FFF2-40B4-BE49-F238E27FC236}">
                  <a16:creationId xmlns:a16="http://schemas.microsoft.com/office/drawing/2014/main" xmlns="" id="{5A6CF914-AD42-4B4B-8EEE-77FC4FD0309D}"/>
                </a:ext>
              </a:extLst>
            </p:cNvPr>
            <p:cNvCxnSpPr>
              <a:cxnSpLocks/>
            </p:cNvCxnSpPr>
            <p:nvPr>
              <p:custDataLst>
                <p:tags r:id="rId21"/>
              </p:custDataLst>
            </p:nvPr>
          </p:nvCxnSpPr>
          <p:spPr>
            <a:xfrm flipV="1">
              <a:off x="3774480" y="8091565"/>
              <a:ext cx="0" cy="102928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76" name="PA-直接连接符 177">
              <a:extLst>
                <a:ext uri="{FF2B5EF4-FFF2-40B4-BE49-F238E27FC236}">
                  <a16:creationId xmlns:a16="http://schemas.microsoft.com/office/drawing/2014/main" xmlns="" id="{4DDBEFB1-8456-4397-B91A-6348EE7FC270}"/>
                </a:ext>
              </a:extLst>
            </p:cNvPr>
            <p:cNvCxnSpPr>
              <a:cxnSpLocks/>
            </p:cNvCxnSpPr>
            <p:nvPr>
              <p:custDataLst>
                <p:tags r:id="rId22"/>
              </p:custDataLst>
            </p:nvPr>
          </p:nvCxnSpPr>
          <p:spPr>
            <a:xfrm flipV="1">
              <a:off x="4457387" y="8161015"/>
              <a:ext cx="0" cy="867238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5ECCF3">
                      <a:alpha val="0"/>
                    </a:srgbClr>
                  </a:gs>
                  <a:gs pos="100000">
                    <a:srgbClr val="5ECCF3"/>
                  </a:gs>
                </a:gsLst>
                <a:lin ang="5400000" scaled="1"/>
              </a:gradFill>
              <a:prstDash val="solid"/>
            </a:ln>
            <a:effectLst/>
          </p:spPr>
        </p:cxnSp>
        <p:cxnSp>
          <p:nvCxnSpPr>
            <p:cNvPr id="477" name="PA-直接连接符 178">
              <a:extLst>
                <a:ext uri="{FF2B5EF4-FFF2-40B4-BE49-F238E27FC236}">
                  <a16:creationId xmlns:a16="http://schemas.microsoft.com/office/drawing/2014/main" xmlns="" id="{DF314962-5B43-43E3-BE6A-84C7901A1E8E}"/>
                </a:ext>
              </a:extLst>
            </p:cNvPr>
            <p:cNvCxnSpPr>
              <a:cxnSpLocks/>
            </p:cNvCxnSpPr>
            <p:nvPr>
              <p:custDataLst>
                <p:tags r:id="rId23"/>
              </p:custDataLst>
            </p:nvPr>
          </p:nvCxnSpPr>
          <p:spPr>
            <a:xfrm flipV="1">
              <a:off x="4694280" y="8538921"/>
              <a:ext cx="0" cy="570355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4E67C8">
                      <a:alpha val="0"/>
                    </a:srgbClr>
                  </a:gs>
                  <a:gs pos="100000">
                    <a:srgbClr val="4E67C8"/>
                  </a:gs>
                </a:gsLst>
                <a:lin ang="5400000" scaled="1"/>
              </a:gradFill>
              <a:prstDash val="dash"/>
            </a:ln>
            <a:effectLst/>
          </p:spPr>
        </p:cxnSp>
      </p:grpSp>
      <p:sp>
        <p:nvSpPr>
          <p:cNvPr id="471" name="PA-矩形 180">
            <a:extLst>
              <a:ext uri="{FF2B5EF4-FFF2-40B4-BE49-F238E27FC236}">
                <a16:creationId xmlns:a16="http://schemas.microsoft.com/office/drawing/2014/main" xmlns="" id="{7A296D63-FE97-4123-8417-8B8B01662E9A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3782580" y="4111323"/>
            <a:ext cx="16946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17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用户激活互动</a:t>
            </a:r>
          </a:p>
        </p:txBody>
      </p:sp>
      <p:sp>
        <p:nvSpPr>
          <p:cNvPr id="472" name="PA-矩形 206">
            <a:extLst>
              <a:ext uri="{FF2B5EF4-FFF2-40B4-BE49-F238E27FC236}">
                <a16:creationId xmlns:a16="http://schemas.microsoft.com/office/drawing/2014/main" xmlns="" id="{5247E2E4-A7E1-48F2-9669-9545A57AEDCE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3867125" y="4442302"/>
            <a:ext cx="1552134" cy="103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想看指数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舆情正负</a:t>
            </a: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rgbClr val="FFFFFF">
                    <a:alpha val="71000"/>
                  </a:srgbClr>
                </a:solidFill>
                <a:latin typeface="+mn-ea"/>
              </a:rPr>
              <a:t>预告指数</a:t>
            </a:r>
          </a:p>
        </p:txBody>
      </p:sp>
      <p:sp>
        <p:nvSpPr>
          <p:cNvPr id="134" name="标题 2">
            <a:extLst>
              <a:ext uri="{FF2B5EF4-FFF2-40B4-BE49-F238E27FC236}">
                <a16:creationId xmlns:a16="http://schemas.microsoft.com/office/drawing/2014/main" xmlns="" id="{8FA84067-4F01-4C39-B569-B74402F4C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165516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5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0.06829 L -3.54167E-6 1.48148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5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8.33333E-7 0.06829 L 8.33333E-7 1.85185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4" presetClass="path" presetSubtype="0" decel="5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04167E-6 0.06829 L 1.04167E-6 1.85185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4" presetClass="path" presetSubtype="0" decel="5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08333E-6 0.06829 L -2.08333E-6 1.48148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2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08333E-6 -0.0676 L -2.08333E-6 2.96296E-6 " pathEditMode="relative" ptsTypes="">
                                      <p:cBhvr>
                                        <p:cTn id="41" dur="75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25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08333E-6 -0.0676 L -2.08333E-6 2.96296E-6 " pathEditMode="relative" ptsTypes="">
                                      <p:cBhvr>
                                        <p:cTn id="46" dur="125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8" grpId="0" animBg="1" autoUpdateAnimBg="0"/>
      <p:bldP spid="478" grpId="1" animBg="1" autoUpdateAnimBg="0"/>
      <p:bldP spid="479" grpId="0" animBg="1" autoUpdateAnimBg="0"/>
      <p:bldP spid="479" grpId="1" animBg="1" autoUpdateAnimBg="0"/>
      <p:bldP spid="438" grpId="0"/>
      <p:bldP spid="439" grpId="0"/>
      <p:bldP spid="440" grpId="0"/>
      <p:bldP spid="4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BABAC2C4-E5D9-4617-96BF-4A188721953A}"/>
              </a:ext>
            </a:extLst>
          </p:cNvPr>
          <p:cNvSpPr txBox="1"/>
          <p:nvPr/>
        </p:nvSpPr>
        <p:spPr>
          <a:xfrm>
            <a:off x="2917887" y="205040"/>
            <a:ext cx="635622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1300" spc="-300">
                <a:ln>
                  <a:gradFill>
                    <a:gsLst>
                      <a:gs pos="0">
                        <a:schemeClr val="accent3"/>
                      </a:gs>
                      <a:gs pos="40000">
                        <a:schemeClr val="accent3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3">
                        <a:alpha val="50000"/>
                      </a:schemeClr>
                    </a:gs>
                    <a:gs pos="80000">
                      <a:schemeClr val="accent3">
                        <a:alpha val="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A5545209-64BA-4BBF-BDAA-FE6131E72006}"/>
              </a:ext>
            </a:extLst>
          </p:cNvPr>
          <p:cNvSpPr txBox="1"/>
          <p:nvPr/>
        </p:nvSpPr>
        <p:spPr>
          <a:xfrm>
            <a:off x="2951549" y="2627086"/>
            <a:ext cx="6288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srgbClr val="32FFFF">
                        <a:lumMod val="20000"/>
                        <a:lumOff val="80000"/>
                      </a:srgbClr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rgbClr val="32FFFF">
                        <a:lumMod val="20000"/>
                        <a:lumOff val="80000"/>
                      </a:srgbClr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这里插入章节标题</a:t>
            </a:r>
          </a:p>
        </p:txBody>
      </p:sp>
      <p:pic>
        <p:nvPicPr>
          <p:cNvPr id="24" name="PA-图片 4">
            <a:extLst>
              <a:ext uri="{FF2B5EF4-FFF2-40B4-BE49-F238E27FC236}">
                <a16:creationId xmlns:a16="http://schemas.microsoft.com/office/drawing/2014/main" xmlns="" id="{3998AE89-9CF0-4B2D-B492-F37F30CC727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sp>
        <p:nvSpPr>
          <p:cNvPr id="26" name="PA-任意多边形 681">
            <a:extLst>
              <a:ext uri="{FF2B5EF4-FFF2-40B4-BE49-F238E27FC236}">
                <a16:creationId xmlns:a16="http://schemas.microsoft.com/office/drawing/2014/main" xmlns="" id="{8FA3A00A-1A74-4CAE-BB94-610250BEFBAF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 rot="2700000" flipV="1">
            <a:off x="1185777" y="2451920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PA-任意多边形 679">
            <a:extLst>
              <a:ext uri="{FF2B5EF4-FFF2-40B4-BE49-F238E27FC236}">
                <a16:creationId xmlns:a16="http://schemas.microsoft.com/office/drawing/2014/main" xmlns="" id="{710C0703-BBEB-4771-9ABA-00326D0154A0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 rot="5400000">
            <a:off x="2296878" y="1658376"/>
            <a:ext cx="743053" cy="1032167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PA-任意多边形 681">
            <a:extLst>
              <a:ext uri="{FF2B5EF4-FFF2-40B4-BE49-F238E27FC236}">
                <a16:creationId xmlns:a16="http://schemas.microsoft.com/office/drawing/2014/main" xmlns="" id="{A6C806FC-A663-4DBA-9F5D-B585FDF3B592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 rot="2700000" flipH="1">
            <a:off x="8397343" y="1290744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PA-任意多边形 679">
            <a:extLst>
              <a:ext uri="{FF2B5EF4-FFF2-40B4-BE49-F238E27FC236}">
                <a16:creationId xmlns:a16="http://schemas.microsoft.com/office/drawing/2014/main" xmlns="" id="{310A338C-E753-4D42-9D34-4F188CF64F65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 rot="5400000" flipH="1" flipV="1">
            <a:off x="8656734" y="3423318"/>
            <a:ext cx="743054" cy="1032168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41D72E4E-85BC-45FD-A2A8-91F4FD47DD82}"/>
              </a:ext>
            </a:extLst>
          </p:cNvPr>
          <p:cNvCxnSpPr/>
          <p:nvPr/>
        </p:nvCxnSpPr>
        <p:spPr>
          <a:xfrm>
            <a:off x="713540" y="43109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0CFD0563-3442-4B42-A4DD-2BAAAFA4D110}"/>
              </a:ext>
            </a:extLst>
          </p:cNvPr>
          <p:cNvCxnSpPr/>
          <p:nvPr/>
        </p:nvCxnSpPr>
        <p:spPr>
          <a:xfrm>
            <a:off x="9314926" y="5370471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24AF90CD-318B-446C-B425-7872DD766F7D}"/>
              </a:ext>
            </a:extLst>
          </p:cNvPr>
          <p:cNvCxnSpPr/>
          <p:nvPr/>
        </p:nvCxnSpPr>
        <p:spPr>
          <a:xfrm>
            <a:off x="11163585" y="3567875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92E40786-759A-4547-8F5A-78533B3F6343}"/>
              </a:ext>
            </a:extLst>
          </p:cNvPr>
          <p:cNvCxnSpPr/>
          <p:nvPr/>
        </p:nvCxnSpPr>
        <p:spPr>
          <a:xfrm>
            <a:off x="9724857" y="27194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8EE93677-7885-490C-B20E-3742BDB66E0F}"/>
              </a:ext>
            </a:extLst>
          </p:cNvPr>
          <p:cNvCxnSpPr/>
          <p:nvPr/>
        </p:nvCxnSpPr>
        <p:spPr>
          <a:xfrm>
            <a:off x="1671243" y="2385657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2CEBEF9A-A08C-4BF5-B338-C6073AB66EEE}"/>
              </a:ext>
            </a:extLst>
          </p:cNvPr>
          <p:cNvCxnSpPr>
            <a:cxnSpLocks/>
          </p:cNvCxnSpPr>
          <p:nvPr/>
        </p:nvCxnSpPr>
        <p:spPr>
          <a:xfrm>
            <a:off x="2324385" y="4089546"/>
            <a:ext cx="0" cy="521672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xmlns="" id="{856FD66F-C016-4D78-AE69-1F51FE720803}"/>
              </a:ext>
            </a:extLst>
          </p:cNvPr>
          <p:cNvSpPr/>
          <p:nvPr/>
        </p:nvSpPr>
        <p:spPr>
          <a:xfrm>
            <a:off x="1743702" y="3881664"/>
            <a:ext cx="8704596" cy="419814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3400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-图片 4">
            <a:extLst>
              <a:ext uri="{FF2B5EF4-FFF2-40B4-BE49-F238E27FC236}">
                <a16:creationId xmlns:a16="http://schemas.microsoft.com/office/drawing/2014/main" xmlns="" id="{786B0984-0156-4452-B746-3FEDD184CF3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grpSp>
        <p:nvGrpSpPr>
          <p:cNvPr id="72" name="组合 71">
            <a:extLst>
              <a:ext uri="{FF2B5EF4-FFF2-40B4-BE49-F238E27FC236}">
                <a16:creationId xmlns:a16="http://schemas.microsoft.com/office/drawing/2014/main" xmlns="" id="{4D99AF6C-7399-415B-B8D4-7D690C989D58}"/>
              </a:ext>
            </a:extLst>
          </p:cNvPr>
          <p:cNvGrpSpPr/>
          <p:nvPr/>
        </p:nvGrpSpPr>
        <p:grpSpPr>
          <a:xfrm>
            <a:off x="368072" y="3417339"/>
            <a:ext cx="11314475" cy="2309887"/>
            <a:chOff x="368072" y="4125264"/>
            <a:chExt cx="11314475" cy="2309887"/>
          </a:xfrm>
        </p:grpSpPr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xmlns="" id="{7BBCEC3B-DCBB-427D-A778-115EA349EE12}"/>
                </a:ext>
              </a:extLst>
            </p:cNvPr>
            <p:cNvCxnSpPr/>
            <p:nvPr/>
          </p:nvCxnSpPr>
          <p:spPr>
            <a:xfrm flipV="1">
              <a:off x="761612" y="4125264"/>
              <a:ext cx="2280212" cy="706056"/>
            </a:xfrm>
            <a:prstGeom prst="line">
              <a:avLst/>
            </a:prstGeom>
            <a:noFill/>
            <a:ln w="6350" cap="flat" cmpd="sng" algn="ctr">
              <a:gradFill>
                <a:gsLst>
                  <a:gs pos="0">
                    <a:srgbClr val="01B1EF"/>
                  </a:gs>
                  <a:gs pos="10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xmlns="" id="{167EE491-A2A7-465F-B73D-FA8845296E1F}"/>
                </a:ext>
              </a:extLst>
            </p:cNvPr>
            <p:cNvCxnSpPr/>
            <p:nvPr/>
          </p:nvCxnSpPr>
          <p:spPr>
            <a:xfrm flipV="1">
              <a:off x="368072" y="4478292"/>
              <a:ext cx="2280212" cy="706056"/>
            </a:xfrm>
            <a:prstGeom prst="line">
              <a:avLst/>
            </a:prstGeom>
            <a:noFill/>
            <a:ln w="6350" cap="flat" cmpd="sng" algn="ctr">
              <a:gradFill>
                <a:gsLst>
                  <a:gs pos="0">
                    <a:srgbClr val="01B1EF">
                      <a:alpha val="76000"/>
                    </a:srgbClr>
                  </a:gs>
                  <a:gs pos="5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xmlns="" id="{3B78D63C-2E41-48C9-9184-69128B06AF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1015" y="4828195"/>
              <a:ext cx="914104" cy="95593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rgbClr val="01B1EF">
                      <a:alpha val="76000"/>
                    </a:srgbClr>
                  </a:gs>
                  <a:gs pos="5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xmlns="" id="{C9B1F4D9-205F-472D-9592-BFCE581DAE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9770" y="4828195"/>
              <a:ext cx="1543487" cy="1135789"/>
            </a:xfrm>
            <a:prstGeom prst="line">
              <a:avLst/>
            </a:prstGeom>
            <a:noFill/>
            <a:ln w="9525" cap="flat" cmpd="sng" algn="ctr">
              <a:gradFill>
                <a:gsLst>
                  <a:gs pos="0">
                    <a:srgbClr val="01B1EF"/>
                  </a:gs>
                  <a:gs pos="10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xmlns="" id="{044C462D-109E-41EC-8511-B6AD58BE11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35534" y="5092229"/>
              <a:ext cx="1359406" cy="134292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rgbClr val="01B1EF"/>
                  </a:gs>
                  <a:gs pos="10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xmlns="" id="{A61A0A8E-5799-41D2-9719-1A27B35312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88469" y="5184348"/>
              <a:ext cx="1085127" cy="1022184"/>
            </a:xfrm>
            <a:prstGeom prst="line">
              <a:avLst/>
            </a:prstGeom>
            <a:noFill/>
            <a:ln w="6350" cap="flat" cmpd="sng" algn="ctr">
              <a:gradFill>
                <a:gsLst>
                  <a:gs pos="0">
                    <a:srgbClr val="01B1EF">
                      <a:alpha val="86000"/>
                    </a:srgbClr>
                  </a:gs>
                  <a:gs pos="63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xmlns="" id="{CD3FD5B9-747B-423E-9781-08106E70568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614219" y="4365625"/>
              <a:ext cx="3068328" cy="616352"/>
            </a:xfrm>
            <a:prstGeom prst="line">
              <a:avLst/>
            </a:prstGeom>
            <a:noFill/>
            <a:ln w="6350" cap="flat" cmpd="sng" algn="ctr">
              <a:gradFill>
                <a:gsLst>
                  <a:gs pos="0">
                    <a:srgbClr val="01B1EF"/>
                  </a:gs>
                  <a:gs pos="100000">
                    <a:srgbClr val="15D2FD">
                      <a:lumMod val="45000"/>
                      <a:lumOff val="55000"/>
                      <a:alpha val="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</p:cxnSp>
      </p:grpSp>
      <p:sp>
        <p:nvSpPr>
          <p:cNvPr id="81" name="椭圆 80">
            <a:extLst>
              <a:ext uri="{FF2B5EF4-FFF2-40B4-BE49-F238E27FC236}">
                <a16:creationId xmlns:a16="http://schemas.microsoft.com/office/drawing/2014/main" xmlns="" id="{9408F794-62A4-43FC-8CB2-2BC9261802C2}"/>
              </a:ext>
            </a:extLst>
          </p:cNvPr>
          <p:cNvSpPr/>
          <p:nvPr/>
        </p:nvSpPr>
        <p:spPr>
          <a:xfrm>
            <a:off x="1607957" y="2899678"/>
            <a:ext cx="8976087" cy="1134319"/>
          </a:xfrm>
          <a:prstGeom prst="ellipse">
            <a:avLst/>
          </a:prstGeom>
          <a:noFill/>
          <a:ln w="12700" cap="flat" cmpd="sng" algn="ctr">
            <a:gradFill>
              <a:gsLst>
                <a:gs pos="31200">
                  <a:srgbClr val="00D3E3">
                    <a:alpha val="60000"/>
                  </a:srgbClr>
                </a:gs>
                <a:gs pos="0">
                  <a:srgbClr val="00E3DE">
                    <a:alpha val="0"/>
                  </a:srgbClr>
                </a:gs>
                <a:gs pos="100000">
                  <a:srgbClr val="01B1EF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82" name="PA-组合 461">
            <a:extLst>
              <a:ext uri="{FF2B5EF4-FFF2-40B4-BE49-F238E27FC236}">
                <a16:creationId xmlns:a16="http://schemas.microsoft.com/office/drawing/2014/main" xmlns="" id="{3B79847F-D77F-4D84-B085-54653B942FB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18454" y="4052952"/>
            <a:ext cx="3744744" cy="1473196"/>
            <a:chOff x="538497" y="3656620"/>
            <a:chExt cx="3744744" cy="2256756"/>
          </a:xfrm>
        </p:grpSpPr>
        <p:sp>
          <p:nvSpPr>
            <p:cNvPr id="83" name="PA-平行四边形 22">
              <a:extLst>
                <a:ext uri="{FF2B5EF4-FFF2-40B4-BE49-F238E27FC236}">
                  <a16:creationId xmlns:a16="http://schemas.microsoft.com/office/drawing/2014/main" xmlns="" id="{5303D5EB-21B4-4607-B5D8-740158FADC7E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38497" y="3656620"/>
              <a:ext cx="3744744" cy="2093495"/>
            </a:xfrm>
            <a:custGeom>
              <a:avLst/>
              <a:gdLst>
                <a:gd name="connsiteX0" fmla="*/ 0 w 3143166"/>
                <a:gd name="connsiteY0" fmla="*/ 3272589 h 3272589"/>
                <a:gd name="connsiteX1" fmla="*/ 785792 w 3143166"/>
                <a:gd name="connsiteY1" fmla="*/ 0 h 3272589"/>
                <a:gd name="connsiteX2" fmla="*/ 3143166 w 3143166"/>
                <a:gd name="connsiteY2" fmla="*/ 0 h 3272589"/>
                <a:gd name="connsiteX3" fmla="*/ 2357375 w 3143166"/>
                <a:gd name="connsiteY3" fmla="*/ 3272589 h 3272589"/>
                <a:gd name="connsiteX4" fmla="*/ 0 w 3143166"/>
                <a:gd name="connsiteY4" fmla="*/ 3272589 h 3272589"/>
                <a:gd name="connsiteX0" fmla="*/ 0 w 3143166"/>
                <a:gd name="connsiteY0" fmla="*/ 3272589 h 4006516"/>
                <a:gd name="connsiteX1" fmla="*/ 785792 w 3143166"/>
                <a:gd name="connsiteY1" fmla="*/ 0 h 4006516"/>
                <a:gd name="connsiteX2" fmla="*/ 3143166 w 3143166"/>
                <a:gd name="connsiteY2" fmla="*/ 0 h 4006516"/>
                <a:gd name="connsiteX3" fmla="*/ 2489722 w 3143166"/>
                <a:gd name="connsiteY3" fmla="*/ 4006516 h 4006516"/>
                <a:gd name="connsiteX4" fmla="*/ 0 w 3143166"/>
                <a:gd name="connsiteY4" fmla="*/ 3272589 h 4006516"/>
                <a:gd name="connsiteX0" fmla="*/ 0 w 3648492"/>
                <a:gd name="connsiteY0" fmla="*/ 3272589 h 4006516"/>
                <a:gd name="connsiteX1" fmla="*/ 785792 w 3648492"/>
                <a:gd name="connsiteY1" fmla="*/ 0 h 4006516"/>
                <a:gd name="connsiteX2" fmla="*/ 3648492 w 3648492"/>
                <a:gd name="connsiteY2" fmla="*/ 2189747 h 4006516"/>
                <a:gd name="connsiteX3" fmla="*/ 2489722 w 3648492"/>
                <a:gd name="connsiteY3" fmla="*/ 4006516 h 4006516"/>
                <a:gd name="connsiteX4" fmla="*/ 0 w 3648492"/>
                <a:gd name="connsiteY4" fmla="*/ 3272589 h 4006516"/>
                <a:gd name="connsiteX0" fmla="*/ 0 w 3648492"/>
                <a:gd name="connsiteY0" fmla="*/ 1359568 h 2093495"/>
                <a:gd name="connsiteX1" fmla="*/ 2530371 w 3648492"/>
                <a:gd name="connsiteY1" fmla="*/ 0 h 2093495"/>
                <a:gd name="connsiteX2" fmla="*/ 3648492 w 3648492"/>
                <a:gd name="connsiteY2" fmla="*/ 276726 h 2093495"/>
                <a:gd name="connsiteX3" fmla="*/ 2489722 w 3648492"/>
                <a:gd name="connsiteY3" fmla="*/ 2093495 h 2093495"/>
                <a:gd name="connsiteX4" fmla="*/ 0 w 3648492"/>
                <a:gd name="connsiteY4" fmla="*/ 1359568 h 2093495"/>
                <a:gd name="connsiteX0" fmla="*/ 0 w 3744744"/>
                <a:gd name="connsiteY0" fmla="*/ 1359568 h 2093495"/>
                <a:gd name="connsiteX1" fmla="*/ 2530371 w 3744744"/>
                <a:gd name="connsiteY1" fmla="*/ 0 h 2093495"/>
                <a:gd name="connsiteX2" fmla="*/ 3744744 w 3744744"/>
                <a:gd name="connsiteY2" fmla="*/ 120316 h 2093495"/>
                <a:gd name="connsiteX3" fmla="*/ 2489722 w 3744744"/>
                <a:gd name="connsiteY3" fmla="*/ 2093495 h 2093495"/>
                <a:gd name="connsiteX4" fmla="*/ 0 w 3744744"/>
                <a:gd name="connsiteY4" fmla="*/ 1359568 h 209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4744" h="2093495">
                  <a:moveTo>
                    <a:pt x="0" y="1359568"/>
                  </a:moveTo>
                  <a:lnTo>
                    <a:pt x="2530371" y="0"/>
                  </a:lnTo>
                  <a:lnTo>
                    <a:pt x="3744744" y="120316"/>
                  </a:lnTo>
                  <a:lnTo>
                    <a:pt x="2489722" y="2093495"/>
                  </a:lnTo>
                  <a:lnTo>
                    <a:pt x="0" y="1359568"/>
                  </a:lnTo>
                  <a:close/>
                </a:path>
              </a:pathLst>
            </a:custGeom>
            <a:gradFill flip="none" rotWithShape="1">
              <a:gsLst>
                <a:gs pos="57000">
                  <a:srgbClr val="25EBFB">
                    <a:alpha val="14000"/>
                  </a:srgbClr>
                </a:gs>
                <a:gs pos="10000">
                  <a:srgbClr val="10C0FD">
                    <a:alpha val="71000"/>
                  </a:srgbClr>
                </a:gs>
                <a:gs pos="80000">
                  <a:srgbClr val="32FFFF">
                    <a:alpha val="0"/>
                  </a:srgbClr>
                </a:gs>
              </a:gsLst>
              <a:lin ang="168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4" name="PA-平行四边形 22">
              <a:extLst>
                <a:ext uri="{FF2B5EF4-FFF2-40B4-BE49-F238E27FC236}">
                  <a16:creationId xmlns:a16="http://schemas.microsoft.com/office/drawing/2014/main" xmlns="" id="{5A2220F9-8DF9-4037-8275-FE04E697934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38497" y="3819881"/>
              <a:ext cx="3744744" cy="2093495"/>
            </a:xfrm>
            <a:custGeom>
              <a:avLst/>
              <a:gdLst>
                <a:gd name="connsiteX0" fmla="*/ 0 w 3143166"/>
                <a:gd name="connsiteY0" fmla="*/ 3272589 h 3272589"/>
                <a:gd name="connsiteX1" fmla="*/ 785792 w 3143166"/>
                <a:gd name="connsiteY1" fmla="*/ 0 h 3272589"/>
                <a:gd name="connsiteX2" fmla="*/ 3143166 w 3143166"/>
                <a:gd name="connsiteY2" fmla="*/ 0 h 3272589"/>
                <a:gd name="connsiteX3" fmla="*/ 2357375 w 3143166"/>
                <a:gd name="connsiteY3" fmla="*/ 3272589 h 3272589"/>
                <a:gd name="connsiteX4" fmla="*/ 0 w 3143166"/>
                <a:gd name="connsiteY4" fmla="*/ 3272589 h 3272589"/>
                <a:gd name="connsiteX0" fmla="*/ 0 w 3143166"/>
                <a:gd name="connsiteY0" fmla="*/ 3272589 h 4006516"/>
                <a:gd name="connsiteX1" fmla="*/ 785792 w 3143166"/>
                <a:gd name="connsiteY1" fmla="*/ 0 h 4006516"/>
                <a:gd name="connsiteX2" fmla="*/ 3143166 w 3143166"/>
                <a:gd name="connsiteY2" fmla="*/ 0 h 4006516"/>
                <a:gd name="connsiteX3" fmla="*/ 2489722 w 3143166"/>
                <a:gd name="connsiteY3" fmla="*/ 4006516 h 4006516"/>
                <a:gd name="connsiteX4" fmla="*/ 0 w 3143166"/>
                <a:gd name="connsiteY4" fmla="*/ 3272589 h 4006516"/>
                <a:gd name="connsiteX0" fmla="*/ 0 w 3648492"/>
                <a:gd name="connsiteY0" fmla="*/ 3272589 h 4006516"/>
                <a:gd name="connsiteX1" fmla="*/ 785792 w 3648492"/>
                <a:gd name="connsiteY1" fmla="*/ 0 h 4006516"/>
                <a:gd name="connsiteX2" fmla="*/ 3648492 w 3648492"/>
                <a:gd name="connsiteY2" fmla="*/ 2189747 h 4006516"/>
                <a:gd name="connsiteX3" fmla="*/ 2489722 w 3648492"/>
                <a:gd name="connsiteY3" fmla="*/ 4006516 h 4006516"/>
                <a:gd name="connsiteX4" fmla="*/ 0 w 3648492"/>
                <a:gd name="connsiteY4" fmla="*/ 3272589 h 4006516"/>
                <a:gd name="connsiteX0" fmla="*/ 0 w 3648492"/>
                <a:gd name="connsiteY0" fmla="*/ 1359568 h 2093495"/>
                <a:gd name="connsiteX1" fmla="*/ 2530371 w 3648492"/>
                <a:gd name="connsiteY1" fmla="*/ 0 h 2093495"/>
                <a:gd name="connsiteX2" fmla="*/ 3648492 w 3648492"/>
                <a:gd name="connsiteY2" fmla="*/ 276726 h 2093495"/>
                <a:gd name="connsiteX3" fmla="*/ 2489722 w 3648492"/>
                <a:gd name="connsiteY3" fmla="*/ 2093495 h 2093495"/>
                <a:gd name="connsiteX4" fmla="*/ 0 w 3648492"/>
                <a:gd name="connsiteY4" fmla="*/ 1359568 h 2093495"/>
                <a:gd name="connsiteX0" fmla="*/ 0 w 3744744"/>
                <a:gd name="connsiteY0" fmla="*/ 1359568 h 2093495"/>
                <a:gd name="connsiteX1" fmla="*/ 2530371 w 3744744"/>
                <a:gd name="connsiteY1" fmla="*/ 0 h 2093495"/>
                <a:gd name="connsiteX2" fmla="*/ 3744744 w 3744744"/>
                <a:gd name="connsiteY2" fmla="*/ 120316 h 2093495"/>
                <a:gd name="connsiteX3" fmla="*/ 2489722 w 3744744"/>
                <a:gd name="connsiteY3" fmla="*/ 2093495 h 2093495"/>
                <a:gd name="connsiteX4" fmla="*/ 0 w 3744744"/>
                <a:gd name="connsiteY4" fmla="*/ 1359568 h 209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4744" h="2093495">
                  <a:moveTo>
                    <a:pt x="0" y="1359568"/>
                  </a:moveTo>
                  <a:lnTo>
                    <a:pt x="2530371" y="0"/>
                  </a:lnTo>
                  <a:lnTo>
                    <a:pt x="3744744" y="120316"/>
                  </a:lnTo>
                  <a:lnTo>
                    <a:pt x="2489722" y="2093495"/>
                  </a:lnTo>
                  <a:lnTo>
                    <a:pt x="0" y="1359568"/>
                  </a:lnTo>
                  <a:close/>
                </a:path>
              </a:pathLst>
            </a:custGeom>
            <a:noFill/>
            <a:ln w="12700" cap="flat" cmpd="sng" algn="ctr">
              <a:gradFill>
                <a:gsLst>
                  <a:gs pos="33000">
                    <a:srgbClr val="15D2FD">
                      <a:lumMod val="45000"/>
                      <a:lumOff val="55000"/>
                      <a:alpha val="0"/>
                    </a:srgbClr>
                  </a:gs>
                  <a:gs pos="100000">
                    <a:srgbClr val="01B1EF"/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5" name="PA-矩形 380">
              <a:extLst>
                <a:ext uri="{FF2B5EF4-FFF2-40B4-BE49-F238E27FC236}">
                  <a16:creationId xmlns:a16="http://schemas.microsoft.com/office/drawing/2014/main" xmlns="" id="{58EBD61C-0AD8-49AA-AA85-441642B078DA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231044" y="4762449"/>
              <a:ext cx="1864800" cy="612920"/>
            </a:xfrm>
            <a:prstGeom prst="rect">
              <a:avLst/>
            </a:prstGeom>
            <a:scene3d>
              <a:camera prst="isometricOffAxis2Top">
                <a:rot lat="21049981" lon="557319" rev="20812686"/>
              </a:camera>
              <a:lightRig rig="threePt" dir="t"/>
            </a:scene3d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zh-CN" altLang="en-US" sz="2000" kern="0" dirty="0">
                  <a:solidFill>
                    <a:prstClr val="white"/>
                  </a:solidFill>
                  <a:effectLst>
                    <a:outerShdw blurRad="165100" dist="50800" dir="5400000" algn="ctr" rotWithShape="0">
                      <a:srgbClr val="000000">
                        <a:alpha val="57000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关键词关键词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65100" dist="50800" dir="5400000" algn="ctr" rotWithShape="0">
                    <a:srgbClr val="000000">
                      <a:alpha val="57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86" name="PA-组合 462">
            <a:extLst>
              <a:ext uri="{FF2B5EF4-FFF2-40B4-BE49-F238E27FC236}">
                <a16:creationId xmlns:a16="http://schemas.microsoft.com/office/drawing/2014/main" xmlns="" id="{06579DC8-B2C2-4C81-A65A-75698A72F540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535905" y="3506101"/>
            <a:ext cx="3140242" cy="2122998"/>
            <a:chOff x="4535905" y="3583816"/>
            <a:chExt cx="3140242" cy="2767877"/>
          </a:xfrm>
        </p:grpSpPr>
        <p:sp>
          <p:nvSpPr>
            <p:cNvPr id="87" name="PA-梯形 376">
              <a:extLst>
                <a:ext uri="{FF2B5EF4-FFF2-40B4-BE49-F238E27FC236}">
                  <a16:creationId xmlns:a16="http://schemas.microsoft.com/office/drawing/2014/main" xmlns="" id="{E5AD1062-4127-47EF-A322-3868F94B0C9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4535905" y="3764903"/>
              <a:ext cx="3140242" cy="2586790"/>
            </a:xfrm>
            <a:prstGeom prst="trapezoid">
              <a:avLst>
                <a:gd name="adj" fmla="val 79135"/>
              </a:avLst>
            </a:prstGeom>
            <a:noFill/>
            <a:ln w="12700" cap="flat" cmpd="sng" algn="ctr">
              <a:gradFill>
                <a:gsLst>
                  <a:gs pos="33000">
                    <a:srgbClr val="15D2FD">
                      <a:lumMod val="45000"/>
                      <a:lumOff val="55000"/>
                      <a:alpha val="0"/>
                    </a:srgbClr>
                  </a:gs>
                  <a:gs pos="100000">
                    <a:srgbClr val="01B1EF"/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8" name="PA-梯形 377">
              <a:extLst>
                <a:ext uri="{FF2B5EF4-FFF2-40B4-BE49-F238E27FC236}">
                  <a16:creationId xmlns:a16="http://schemas.microsoft.com/office/drawing/2014/main" xmlns="" id="{674FFCC0-6E7F-469F-BDE9-59ADBDDDAD1B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4535905" y="3583816"/>
              <a:ext cx="3140242" cy="2635530"/>
            </a:xfrm>
            <a:prstGeom prst="trapezoid">
              <a:avLst>
                <a:gd name="adj" fmla="val 77672"/>
              </a:avLst>
            </a:prstGeom>
            <a:gradFill flip="none" rotWithShape="1">
              <a:gsLst>
                <a:gs pos="27000">
                  <a:srgbClr val="25EBFB">
                    <a:alpha val="42000"/>
                  </a:srgbClr>
                </a:gs>
                <a:gs pos="10000">
                  <a:srgbClr val="00B0F0">
                    <a:alpha val="71000"/>
                  </a:srgbClr>
                </a:gs>
                <a:gs pos="62000">
                  <a:srgbClr val="32FFFF">
                    <a:alpha val="0"/>
                  </a:srgbClr>
                </a:gs>
              </a:gsLst>
              <a:lin ang="16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PA-矩形 382">
              <a:extLst>
                <a:ext uri="{FF2B5EF4-FFF2-40B4-BE49-F238E27FC236}">
                  <a16:creationId xmlns:a16="http://schemas.microsoft.com/office/drawing/2014/main" xmlns="" id="{93E70677-4F95-48C0-8509-3E3D68377A8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168788" y="5422297"/>
              <a:ext cx="1854424" cy="5216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zh-CN" altLang="en-US" sz="2000" kern="0" dirty="0">
                  <a:solidFill>
                    <a:prstClr val="white"/>
                  </a:solidFill>
                  <a:effectLst>
                    <a:outerShdw blurRad="165100" dist="50800" dir="5400000" algn="ctr" rotWithShape="0">
                      <a:srgbClr val="000000">
                        <a:alpha val="57000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关键词关键词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65100" dist="50800" dir="5400000" algn="ctr" rotWithShape="0">
                    <a:srgbClr val="000000">
                      <a:alpha val="57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129" name="PA-组合 463">
            <a:extLst>
              <a:ext uri="{FF2B5EF4-FFF2-40B4-BE49-F238E27FC236}">
                <a16:creationId xmlns:a16="http://schemas.microsoft.com/office/drawing/2014/main" xmlns="" id="{F31477E4-AE25-41AC-A24C-F576D879343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569082" y="3751448"/>
            <a:ext cx="4412581" cy="1830015"/>
            <a:chOff x="7233986" y="3295671"/>
            <a:chExt cx="4412581" cy="2803358"/>
          </a:xfrm>
        </p:grpSpPr>
        <p:sp>
          <p:nvSpPr>
            <p:cNvPr id="130" name="PA-梯形 26">
              <a:extLst>
                <a:ext uri="{FF2B5EF4-FFF2-40B4-BE49-F238E27FC236}">
                  <a16:creationId xmlns:a16="http://schemas.microsoft.com/office/drawing/2014/main" xmlns="" id="{4087DFE6-B57A-47DD-9063-B06A698DC39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233986" y="3415987"/>
              <a:ext cx="4412581" cy="2683042"/>
            </a:xfrm>
            <a:custGeom>
              <a:avLst/>
              <a:gdLst>
                <a:gd name="connsiteX0" fmla="*/ 0 w 2550694"/>
                <a:gd name="connsiteY0" fmla="*/ 2081464 h 2081464"/>
                <a:gd name="connsiteX1" fmla="*/ 520366 w 2550694"/>
                <a:gd name="connsiteY1" fmla="*/ 0 h 2081464"/>
                <a:gd name="connsiteX2" fmla="*/ 2030328 w 2550694"/>
                <a:gd name="connsiteY2" fmla="*/ 0 h 2081464"/>
                <a:gd name="connsiteX3" fmla="*/ 2550694 w 2550694"/>
                <a:gd name="connsiteY3" fmla="*/ 2081464 h 2081464"/>
                <a:gd name="connsiteX4" fmla="*/ 0 w 2550694"/>
                <a:gd name="connsiteY4" fmla="*/ 2081464 h 2081464"/>
                <a:gd name="connsiteX0" fmla="*/ 0 w 2815389"/>
                <a:gd name="connsiteY0" fmla="*/ 2923674 h 2923674"/>
                <a:gd name="connsiteX1" fmla="*/ 785061 w 2815389"/>
                <a:gd name="connsiteY1" fmla="*/ 0 h 2923674"/>
                <a:gd name="connsiteX2" fmla="*/ 2295023 w 2815389"/>
                <a:gd name="connsiteY2" fmla="*/ 0 h 2923674"/>
                <a:gd name="connsiteX3" fmla="*/ 2815389 w 2815389"/>
                <a:gd name="connsiteY3" fmla="*/ 2081464 h 2923674"/>
                <a:gd name="connsiteX4" fmla="*/ 0 w 2815389"/>
                <a:gd name="connsiteY4" fmla="*/ 2923674 h 2923674"/>
                <a:gd name="connsiteX0" fmla="*/ 1597192 w 4412581"/>
                <a:gd name="connsiteY0" fmla="*/ 2923674 h 2923674"/>
                <a:gd name="connsiteX1" fmla="*/ 0 w 4412581"/>
                <a:gd name="connsiteY1" fmla="*/ 445168 h 2923674"/>
                <a:gd name="connsiteX2" fmla="*/ 3892215 w 4412581"/>
                <a:gd name="connsiteY2" fmla="*/ 0 h 2923674"/>
                <a:gd name="connsiteX3" fmla="*/ 4412581 w 4412581"/>
                <a:gd name="connsiteY3" fmla="*/ 2081464 h 2923674"/>
                <a:gd name="connsiteX4" fmla="*/ 1597192 w 4412581"/>
                <a:gd name="connsiteY4" fmla="*/ 2923674 h 2923674"/>
                <a:gd name="connsiteX0" fmla="*/ 1597192 w 4412581"/>
                <a:gd name="connsiteY0" fmla="*/ 3140243 h 3140243"/>
                <a:gd name="connsiteX1" fmla="*/ 0 w 4412581"/>
                <a:gd name="connsiteY1" fmla="*/ 661737 h 3140243"/>
                <a:gd name="connsiteX2" fmla="*/ 1461836 w 4412581"/>
                <a:gd name="connsiteY2" fmla="*/ 0 h 3140243"/>
                <a:gd name="connsiteX3" fmla="*/ 4412581 w 4412581"/>
                <a:gd name="connsiteY3" fmla="*/ 2298033 h 3140243"/>
                <a:gd name="connsiteX4" fmla="*/ 1597192 w 4412581"/>
                <a:gd name="connsiteY4" fmla="*/ 3140243 h 3140243"/>
                <a:gd name="connsiteX0" fmla="*/ 1597192 w 4412581"/>
                <a:gd name="connsiteY0" fmla="*/ 2959769 h 2959769"/>
                <a:gd name="connsiteX1" fmla="*/ 0 w 4412581"/>
                <a:gd name="connsiteY1" fmla="*/ 481263 h 2959769"/>
                <a:gd name="connsiteX2" fmla="*/ 896352 w 4412581"/>
                <a:gd name="connsiteY2" fmla="*/ 0 h 2959769"/>
                <a:gd name="connsiteX3" fmla="*/ 4412581 w 4412581"/>
                <a:gd name="connsiteY3" fmla="*/ 2117559 h 2959769"/>
                <a:gd name="connsiteX4" fmla="*/ 1597192 w 4412581"/>
                <a:gd name="connsiteY4" fmla="*/ 2959769 h 2959769"/>
                <a:gd name="connsiteX0" fmla="*/ 1597192 w 4412581"/>
                <a:gd name="connsiteY0" fmla="*/ 2827421 h 2827421"/>
                <a:gd name="connsiteX1" fmla="*/ 0 w 4412581"/>
                <a:gd name="connsiteY1" fmla="*/ 348915 h 2827421"/>
                <a:gd name="connsiteX2" fmla="*/ 824163 w 4412581"/>
                <a:gd name="connsiteY2" fmla="*/ 0 h 2827421"/>
                <a:gd name="connsiteX3" fmla="*/ 4412581 w 4412581"/>
                <a:gd name="connsiteY3" fmla="*/ 1985211 h 2827421"/>
                <a:gd name="connsiteX4" fmla="*/ 1597192 w 4412581"/>
                <a:gd name="connsiteY4" fmla="*/ 2827421 h 2827421"/>
                <a:gd name="connsiteX0" fmla="*/ 1597192 w 4412581"/>
                <a:gd name="connsiteY0" fmla="*/ 2598821 h 2598821"/>
                <a:gd name="connsiteX1" fmla="*/ 0 w 4412581"/>
                <a:gd name="connsiteY1" fmla="*/ 120315 h 2598821"/>
                <a:gd name="connsiteX2" fmla="*/ 583532 w 4412581"/>
                <a:gd name="connsiteY2" fmla="*/ 0 h 2598821"/>
                <a:gd name="connsiteX3" fmla="*/ 4412581 w 4412581"/>
                <a:gd name="connsiteY3" fmla="*/ 1756611 h 2598821"/>
                <a:gd name="connsiteX4" fmla="*/ 1597192 w 4412581"/>
                <a:gd name="connsiteY4" fmla="*/ 2598821 h 2598821"/>
                <a:gd name="connsiteX0" fmla="*/ 1597192 w 4412581"/>
                <a:gd name="connsiteY0" fmla="*/ 2683042 h 2683042"/>
                <a:gd name="connsiteX1" fmla="*/ 0 w 4412581"/>
                <a:gd name="connsiteY1" fmla="*/ 204536 h 2683042"/>
                <a:gd name="connsiteX2" fmla="*/ 751974 w 4412581"/>
                <a:gd name="connsiteY2" fmla="*/ 0 h 2683042"/>
                <a:gd name="connsiteX3" fmla="*/ 4412581 w 4412581"/>
                <a:gd name="connsiteY3" fmla="*/ 1840832 h 2683042"/>
                <a:gd name="connsiteX4" fmla="*/ 1597192 w 4412581"/>
                <a:gd name="connsiteY4" fmla="*/ 2683042 h 26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2581" h="2683042">
                  <a:moveTo>
                    <a:pt x="1597192" y="2683042"/>
                  </a:moveTo>
                  <a:lnTo>
                    <a:pt x="0" y="204536"/>
                  </a:lnTo>
                  <a:lnTo>
                    <a:pt x="751974" y="0"/>
                  </a:lnTo>
                  <a:lnTo>
                    <a:pt x="4412581" y="1840832"/>
                  </a:lnTo>
                  <a:lnTo>
                    <a:pt x="1597192" y="2683042"/>
                  </a:lnTo>
                  <a:close/>
                </a:path>
              </a:pathLst>
            </a:custGeom>
            <a:noFill/>
            <a:ln w="12700" cap="flat" cmpd="sng" algn="ctr">
              <a:gradFill>
                <a:gsLst>
                  <a:gs pos="33000">
                    <a:srgbClr val="15D2FD">
                      <a:lumMod val="45000"/>
                      <a:lumOff val="55000"/>
                      <a:alpha val="0"/>
                    </a:srgbClr>
                  </a:gs>
                  <a:gs pos="100000">
                    <a:srgbClr val="01B1EF"/>
                  </a:gs>
                </a:gsLst>
                <a:lin ang="3600000" scaled="0"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PA-梯形 26">
              <a:extLst>
                <a:ext uri="{FF2B5EF4-FFF2-40B4-BE49-F238E27FC236}">
                  <a16:creationId xmlns:a16="http://schemas.microsoft.com/office/drawing/2014/main" xmlns="" id="{05ADD8CA-5606-46E7-836A-5B3014347AB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233986" y="3295671"/>
              <a:ext cx="4412581" cy="2683042"/>
            </a:xfrm>
            <a:custGeom>
              <a:avLst/>
              <a:gdLst>
                <a:gd name="connsiteX0" fmla="*/ 0 w 2550694"/>
                <a:gd name="connsiteY0" fmla="*/ 2081464 h 2081464"/>
                <a:gd name="connsiteX1" fmla="*/ 520366 w 2550694"/>
                <a:gd name="connsiteY1" fmla="*/ 0 h 2081464"/>
                <a:gd name="connsiteX2" fmla="*/ 2030328 w 2550694"/>
                <a:gd name="connsiteY2" fmla="*/ 0 h 2081464"/>
                <a:gd name="connsiteX3" fmla="*/ 2550694 w 2550694"/>
                <a:gd name="connsiteY3" fmla="*/ 2081464 h 2081464"/>
                <a:gd name="connsiteX4" fmla="*/ 0 w 2550694"/>
                <a:gd name="connsiteY4" fmla="*/ 2081464 h 2081464"/>
                <a:gd name="connsiteX0" fmla="*/ 0 w 2815389"/>
                <a:gd name="connsiteY0" fmla="*/ 2923674 h 2923674"/>
                <a:gd name="connsiteX1" fmla="*/ 785061 w 2815389"/>
                <a:gd name="connsiteY1" fmla="*/ 0 h 2923674"/>
                <a:gd name="connsiteX2" fmla="*/ 2295023 w 2815389"/>
                <a:gd name="connsiteY2" fmla="*/ 0 h 2923674"/>
                <a:gd name="connsiteX3" fmla="*/ 2815389 w 2815389"/>
                <a:gd name="connsiteY3" fmla="*/ 2081464 h 2923674"/>
                <a:gd name="connsiteX4" fmla="*/ 0 w 2815389"/>
                <a:gd name="connsiteY4" fmla="*/ 2923674 h 2923674"/>
                <a:gd name="connsiteX0" fmla="*/ 1597192 w 4412581"/>
                <a:gd name="connsiteY0" fmla="*/ 2923674 h 2923674"/>
                <a:gd name="connsiteX1" fmla="*/ 0 w 4412581"/>
                <a:gd name="connsiteY1" fmla="*/ 445168 h 2923674"/>
                <a:gd name="connsiteX2" fmla="*/ 3892215 w 4412581"/>
                <a:gd name="connsiteY2" fmla="*/ 0 h 2923674"/>
                <a:gd name="connsiteX3" fmla="*/ 4412581 w 4412581"/>
                <a:gd name="connsiteY3" fmla="*/ 2081464 h 2923674"/>
                <a:gd name="connsiteX4" fmla="*/ 1597192 w 4412581"/>
                <a:gd name="connsiteY4" fmla="*/ 2923674 h 2923674"/>
                <a:gd name="connsiteX0" fmla="*/ 1597192 w 4412581"/>
                <a:gd name="connsiteY0" fmla="*/ 3140243 h 3140243"/>
                <a:gd name="connsiteX1" fmla="*/ 0 w 4412581"/>
                <a:gd name="connsiteY1" fmla="*/ 661737 h 3140243"/>
                <a:gd name="connsiteX2" fmla="*/ 1461836 w 4412581"/>
                <a:gd name="connsiteY2" fmla="*/ 0 h 3140243"/>
                <a:gd name="connsiteX3" fmla="*/ 4412581 w 4412581"/>
                <a:gd name="connsiteY3" fmla="*/ 2298033 h 3140243"/>
                <a:gd name="connsiteX4" fmla="*/ 1597192 w 4412581"/>
                <a:gd name="connsiteY4" fmla="*/ 3140243 h 3140243"/>
                <a:gd name="connsiteX0" fmla="*/ 1597192 w 4412581"/>
                <a:gd name="connsiteY0" fmla="*/ 2959769 h 2959769"/>
                <a:gd name="connsiteX1" fmla="*/ 0 w 4412581"/>
                <a:gd name="connsiteY1" fmla="*/ 481263 h 2959769"/>
                <a:gd name="connsiteX2" fmla="*/ 896352 w 4412581"/>
                <a:gd name="connsiteY2" fmla="*/ 0 h 2959769"/>
                <a:gd name="connsiteX3" fmla="*/ 4412581 w 4412581"/>
                <a:gd name="connsiteY3" fmla="*/ 2117559 h 2959769"/>
                <a:gd name="connsiteX4" fmla="*/ 1597192 w 4412581"/>
                <a:gd name="connsiteY4" fmla="*/ 2959769 h 2959769"/>
                <a:gd name="connsiteX0" fmla="*/ 1597192 w 4412581"/>
                <a:gd name="connsiteY0" fmla="*/ 2827421 h 2827421"/>
                <a:gd name="connsiteX1" fmla="*/ 0 w 4412581"/>
                <a:gd name="connsiteY1" fmla="*/ 348915 h 2827421"/>
                <a:gd name="connsiteX2" fmla="*/ 824163 w 4412581"/>
                <a:gd name="connsiteY2" fmla="*/ 0 h 2827421"/>
                <a:gd name="connsiteX3" fmla="*/ 4412581 w 4412581"/>
                <a:gd name="connsiteY3" fmla="*/ 1985211 h 2827421"/>
                <a:gd name="connsiteX4" fmla="*/ 1597192 w 4412581"/>
                <a:gd name="connsiteY4" fmla="*/ 2827421 h 2827421"/>
                <a:gd name="connsiteX0" fmla="*/ 1597192 w 4412581"/>
                <a:gd name="connsiteY0" fmla="*/ 2598821 h 2598821"/>
                <a:gd name="connsiteX1" fmla="*/ 0 w 4412581"/>
                <a:gd name="connsiteY1" fmla="*/ 120315 h 2598821"/>
                <a:gd name="connsiteX2" fmla="*/ 583532 w 4412581"/>
                <a:gd name="connsiteY2" fmla="*/ 0 h 2598821"/>
                <a:gd name="connsiteX3" fmla="*/ 4412581 w 4412581"/>
                <a:gd name="connsiteY3" fmla="*/ 1756611 h 2598821"/>
                <a:gd name="connsiteX4" fmla="*/ 1597192 w 4412581"/>
                <a:gd name="connsiteY4" fmla="*/ 2598821 h 2598821"/>
                <a:gd name="connsiteX0" fmla="*/ 1597192 w 4412581"/>
                <a:gd name="connsiteY0" fmla="*/ 2683042 h 2683042"/>
                <a:gd name="connsiteX1" fmla="*/ 0 w 4412581"/>
                <a:gd name="connsiteY1" fmla="*/ 204536 h 2683042"/>
                <a:gd name="connsiteX2" fmla="*/ 751974 w 4412581"/>
                <a:gd name="connsiteY2" fmla="*/ 0 h 2683042"/>
                <a:gd name="connsiteX3" fmla="*/ 4412581 w 4412581"/>
                <a:gd name="connsiteY3" fmla="*/ 1840832 h 2683042"/>
                <a:gd name="connsiteX4" fmla="*/ 1597192 w 4412581"/>
                <a:gd name="connsiteY4" fmla="*/ 2683042 h 26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2581" h="2683042">
                  <a:moveTo>
                    <a:pt x="1597192" y="2683042"/>
                  </a:moveTo>
                  <a:lnTo>
                    <a:pt x="0" y="204536"/>
                  </a:lnTo>
                  <a:lnTo>
                    <a:pt x="751974" y="0"/>
                  </a:lnTo>
                  <a:lnTo>
                    <a:pt x="4412581" y="1840832"/>
                  </a:lnTo>
                  <a:lnTo>
                    <a:pt x="1597192" y="2683042"/>
                  </a:lnTo>
                  <a:close/>
                </a:path>
              </a:pathLst>
            </a:custGeom>
            <a:gradFill flip="none" rotWithShape="1">
              <a:gsLst>
                <a:gs pos="57000">
                  <a:srgbClr val="25EBFB">
                    <a:alpha val="14000"/>
                  </a:srgbClr>
                </a:gs>
                <a:gs pos="10000">
                  <a:srgbClr val="00B0F0">
                    <a:alpha val="71000"/>
                  </a:srgbClr>
                </a:gs>
                <a:gs pos="72000">
                  <a:srgbClr val="32FFFF">
                    <a:alpha val="0"/>
                  </a:srgbClr>
                </a:gs>
              </a:gsLst>
              <a:lin ang="150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PA-矩形 384">
              <a:extLst>
                <a:ext uri="{FF2B5EF4-FFF2-40B4-BE49-F238E27FC236}">
                  <a16:creationId xmlns:a16="http://schemas.microsoft.com/office/drawing/2014/main" xmlns="" id="{EF500322-2B2A-41EF-AC62-8C89EFB00D02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783323" y="4914969"/>
              <a:ext cx="1930418" cy="612919"/>
            </a:xfrm>
            <a:prstGeom prst="rect">
              <a:avLst/>
            </a:prstGeom>
            <a:scene3d>
              <a:camera prst="isometricOffAxis1Top">
                <a:rot lat="21006169" lon="21163270" rev="1039248"/>
              </a:camera>
              <a:lightRig rig="threePt" dir="t"/>
            </a:scene3d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zh-CN" altLang="en-US" sz="2000" kern="0" dirty="0">
                  <a:solidFill>
                    <a:prstClr val="white"/>
                  </a:solidFill>
                  <a:effectLst>
                    <a:outerShdw blurRad="165100" dist="50800" dir="5400000" algn="ctr" rotWithShape="0">
                      <a:srgbClr val="000000">
                        <a:alpha val="57000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关键词关键词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65100" dist="50800" dir="5400000" algn="ctr" rotWithShape="0">
                    <a:srgbClr val="000000">
                      <a:alpha val="57000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133" name="椭圆 132">
            <a:extLst>
              <a:ext uri="{FF2B5EF4-FFF2-40B4-BE49-F238E27FC236}">
                <a16:creationId xmlns:a16="http://schemas.microsoft.com/office/drawing/2014/main" xmlns="" id="{17FBE11A-A666-4676-A586-44A4243408EA}"/>
              </a:ext>
            </a:extLst>
          </p:cNvPr>
          <p:cNvSpPr/>
          <p:nvPr/>
        </p:nvSpPr>
        <p:spPr>
          <a:xfrm>
            <a:off x="1607957" y="2760782"/>
            <a:ext cx="8976087" cy="1134319"/>
          </a:xfrm>
          <a:prstGeom prst="ellipse">
            <a:avLst/>
          </a:prstGeom>
          <a:noFill/>
          <a:ln w="12700" cap="flat" cmpd="sng" algn="ctr">
            <a:gradFill>
              <a:gsLst>
                <a:gs pos="31200">
                  <a:srgbClr val="00D3E3">
                    <a:alpha val="60000"/>
                  </a:srgbClr>
                </a:gs>
                <a:gs pos="0">
                  <a:srgbClr val="00E3DE">
                    <a:alpha val="0"/>
                  </a:srgbClr>
                </a:gs>
                <a:gs pos="100000">
                  <a:srgbClr val="01B1EF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4" name="任意多边形: 形状 133">
            <a:extLst>
              <a:ext uri="{FF2B5EF4-FFF2-40B4-BE49-F238E27FC236}">
                <a16:creationId xmlns:a16="http://schemas.microsoft.com/office/drawing/2014/main" xmlns="" id="{730067FC-2CBC-4AC8-BB90-F51127BEDC5B}"/>
              </a:ext>
            </a:extLst>
          </p:cNvPr>
          <p:cNvSpPr/>
          <p:nvPr/>
        </p:nvSpPr>
        <p:spPr>
          <a:xfrm>
            <a:off x="3440729" y="1824688"/>
            <a:ext cx="2925887" cy="2365200"/>
          </a:xfrm>
          <a:custGeom>
            <a:avLst/>
            <a:gdLst>
              <a:gd name="connsiteX0" fmla="*/ 0 w 2925887"/>
              <a:gd name="connsiteY0" fmla="*/ 0 h 2365200"/>
              <a:gd name="connsiteX1" fmla="*/ 864000 w 2925887"/>
              <a:gd name="connsiteY1" fmla="*/ 0 h 2365200"/>
              <a:gd name="connsiteX2" fmla="*/ 864000 w 2925887"/>
              <a:gd name="connsiteY2" fmla="*/ 4646 h 2365200"/>
              <a:gd name="connsiteX3" fmla="*/ 2201222 w 2925887"/>
              <a:gd name="connsiteY3" fmla="*/ 4646 h 2365200"/>
              <a:gd name="connsiteX4" fmla="*/ 2201222 w 2925887"/>
              <a:gd name="connsiteY4" fmla="*/ 972105 h 2365200"/>
              <a:gd name="connsiteX5" fmla="*/ 2206796 w 2925887"/>
              <a:gd name="connsiteY5" fmla="*/ 964052 h 2365200"/>
              <a:gd name="connsiteX6" fmla="*/ 2532585 w 2925887"/>
              <a:gd name="connsiteY6" fmla="*/ 791248 h 2365200"/>
              <a:gd name="connsiteX7" fmla="*/ 2925887 w 2925887"/>
              <a:gd name="connsiteY7" fmla="*/ 1184549 h 2365200"/>
              <a:gd name="connsiteX8" fmla="*/ 2532585 w 2925887"/>
              <a:gd name="connsiteY8" fmla="*/ 1577850 h 2365200"/>
              <a:gd name="connsiteX9" fmla="*/ 2206796 w 2925887"/>
              <a:gd name="connsiteY9" fmla="*/ 1405045 h 2365200"/>
              <a:gd name="connsiteX10" fmla="*/ 2201222 w 2925887"/>
              <a:gd name="connsiteY10" fmla="*/ 1396994 h 2365200"/>
              <a:gd name="connsiteX11" fmla="*/ 2201222 w 2925887"/>
              <a:gd name="connsiteY11" fmla="*/ 2364453 h 2365200"/>
              <a:gd name="connsiteX12" fmla="*/ 864000 w 2925887"/>
              <a:gd name="connsiteY12" fmla="*/ 2364453 h 2365200"/>
              <a:gd name="connsiteX13" fmla="*/ 864000 w 2925887"/>
              <a:gd name="connsiteY13" fmla="*/ 2365200 h 2365200"/>
              <a:gd name="connsiteX14" fmla="*/ 0 w 2925887"/>
              <a:gd name="connsiteY14" fmla="*/ 2365200 h 23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25887" h="2365200">
                <a:moveTo>
                  <a:pt x="0" y="0"/>
                </a:moveTo>
                <a:lnTo>
                  <a:pt x="864000" y="0"/>
                </a:lnTo>
                <a:lnTo>
                  <a:pt x="864000" y="4646"/>
                </a:lnTo>
                <a:lnTo>
                  <a:pt x="2201222" y="4646"/>
                </a:lnTo>
                <a:lnTo>
                  <a:pt x="2201222" y="972105"/>
                </a:lnTo>
                <a:lnTo>
                  <a:pt x="2206796" y="964052"/>
                </a:lnTo>
                <a:cubicBezTo>
                  <a:pt x="2280501" y="855663"/>
                  <a:pt x="2401898" y="791248"/>
                  <a:pt x="2532585" y="791248"/>
                </a:cubicBezTo>
                <a:cubicBezTo>
                  <a:pt x="2749366" y="791248"/>
                  <a:pt x="2925887" y="967769"/>
                  <a:pt x="2925887" y="1184549"/>
                </a:cubicBezTo>
                <a:cubicBezTo>
                  <a:pt x="2925887" y="1401329"/>
                  <a:pt x="2749366" y="1577850"/>
                  <a:pt x="2532585" y="1577850"/>
                </a:cubicBezTo>
                <a:cubicBezTo>
                  <a:pt x="2401898" y="1577850"/>
                  <a:pt x="2280501" y="1513436"/>
                  <a:pt x="2206796" y="1405045"/>
                </a:cubicBezTo>
                <a:lnTo>
                  <a:pt x="2201222" y="1396994"/>
                </a:lnTo>
                <a:lnTo>
                  <a:pt x="2201222" y="2364453"/>
                </a:lnTo>
                <a:lnTo>
                  <a:pt x="864000" y="2364453"/>
                </a:lnTo>
                <a:lnTo>
                  <a:pt x="864000" y="2365200"/>
                </a:lnTo>
                <a:lnTo>
                  <a:pt x="0" y="2365200"/>
                </a:lnTo>
                <a:close/>
              </a:path>
            </a:pathLst>
          </a:custGeom>
          <a:gradFill flip="none" rotWithShape="1">
            <a:gsLst>
              <a:gs pos="43000">
                <a:srgbClr val="15D2FD">
                  <a:alpha val="26000"/>
                </a:srgbClr>
              </a:gs>
              <a:gs pos="0">
                <a:srgbClr val="15D2FD">
                  <a:alpha val="52000"/>
                </a:srgbClr>
              </a:gs>
              <a:gs pos="100000">
                <a:srgbClr val="15D2FD">
                  <a:alpha val="0"/>
                </a:srgbClr>
              </a:gs>
            </a:gsLst>
            <a:path path="circle">
              <a:fillToRect l="50000" t="130000" r="50000" b="-30000"/>
            </a:path>
            <a:tileRect/>
          </a:gradFill>
          <a:ln w="12700" cap="flat" cmpd="sng" algn="ctr">
            <a:solidFill>
              <a:srgbClr val="15D2FD"/>
            </a:solidFill>
            <a:prstDash val="solid"/>
            <a:miter lim="800000"/>
          </a:ln>
          <a:effectLst>
            <a:outerShdw blurRad="177800" algn="ctr" rotWithShape="0">
              <a:srgbClr val="15D2FD">
                <a:alpha val="3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5" name="任意多边形: 形状 134">
            <a:extLst>
              <a:ext uri="{FF2B5EF4-FFF2-40B4-BE49-F238E27FC236}">
                <a16:creationId xmlns:a16="http://schemas.microsoft.com/office/drawing/2014/main" xmlns="" id="{E2AED551-E588-4455-99F6-DDD11DA9C6FE}"/>
              </a:ext>
            </a:extLst>
          </p:cNvPr>
          <p:cNvSpPr/>
          <p:nvPr/>
        </p:nvSpPr>
        <p:spPr>
          <a:xfrm>
            <a:off x="6565534" y="1824688"/>
            <a:ext cx="2208061" cy="2365200"/>
          </a:xfrm>
          <a:custGeom>
            <a:avLst/>
            <a:gdLst>
              <a:gd name="connsiteX0" fmla="*/ 1342051 w 2208061"/>
              <a:gd name="connsiteY0" fmla="*/ 0 h 2365200"/>
              <a:gd name="connsiteX1" fmla="*/ 2208061 w 2208061"/>
              <a:gd name="connsiteY1" fmla="*/ 0 h 2365200"/>
              <a:gd name="connsiteX2" fmla="*/ 2208061 w 2208061"/>
              <a:gd name="connsiteY2" fmla="*/ 2365200 h 2365200"/>
              <a:gd name="connsiteX3" fmla="*/ 1342051 w 2208061"/>
              <a:gd name="connsiteY3" fmla="*/ 2365200 h 2365200"/>
              <a:gd name="connsiteX4" fmla="*/ 1342051 w 2208061"/>
              <a:gd name="connsiteY4" fmla="*/ 2364453 h 2365200"/>
              <a:gd name="connsiteX5" fmla="*/ 0 w 2208061"/>
              <a:gd name="connsiteY5" fmla="*/ 2364453 h 2365200"/>
              <a:gd name="connsiteX6" fmla="*/ 0 w 2208061"/>
              <a:gd name="connsiteY6" fmla="*/ 1416814 h 2365200"/>
              <a:gd name="connsiteX7" fmla="*/ 325170 w 2208061"/>
              <a:gd name="connsiteY7" fmla="*/ 1584044 h 2365200"/>
              <a:gd name="connsiteX8" fmla="*/ 724665 w 2208061"/>
              <a:gd name="connsiteY8" fmla="*/ 1184549 h 2365200"/>
              <a:gd name="connsiteX9" fmla="*/ 325170 w 2208061"/>
              <a:gd name="connsiteY9" fmla="*/ 785054 h 2365200"/>
              <a:gd name="connsiteX10" fmla="*/ 0 w 2208061"/>
              <a:gd name="connsiteY10" fmla="*/ 952285 h 2365200"/>
              <a:gd name="connsiteX11" fmla="*/ 0 w 2208061"/>
              <a:gd name="connsiteY11" fmla="*/ 4646 h 2365200"/>
              <a:gd name="connsiteX12" fmla="*/ 1342051 w 2208061"/>
              <a:gd name="connsiteY12" fmla="*/ 4646 h 23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08061" h="2365200">
                <a:moveTo>
                  <a:pt x="1342051" y="0"/>
                </a:moveTo>
                <a:lnTo>
                  <a:pt x="2208061" y="0"/>
                </a:lnTo>
                <a:lnTo>
                  <a:pt x="2208061" y="2365200"/>
                </a:lnTo>
                <a:lnTo>
                  <a:pt x="1342051" y="2365200"/>
                </a:lnTo>
                <a:lnTo>
                  <a:pt x="1342051" y="2364453"/>
                </a:lnTo>
                <a:lnTo>
                  <a:pt x="0" y="2364453"/>
                </a:lnTo>
                <a:lnTo>
                  <a:pt x="0" y="1416814"/>
                </a:lnTo>
                <a:cubicBezTo>
                  <a:pt x="74943" y="1521487"/>
                  <a:pt x="195721" y="1584044"/>
                  <a:pt x="325170" y="1584044"/>
                </a:cubicBezTo>
                <a:cubicBezTo>
                  <a:pt x="545666" y="1584044"/>
                  <a:pt x="724665" y="1405045"/>
                  <a:pt x="724665" y="1184549"/>
                </a:cubicBezTo>
                <a:cubicBezTo>
                  <a:pt x="724665" y="964052"/>
                  <a:pt x="545666" y="785054"/>
                  <a:pt x="325170" y="785054"/>
                </a:cubicBezTo>
                <a:cubicBezTo>
                  <a:pt x="195721" y="785054"/>
                  <a:pt x="74943" y="847611"/>
                  <a:pt x="0" y="952285"/>
                </a:cubicBezTo>
                <a:lnTo>
                  <a:pt x="0" y="4646"/>
                </a:lnTo>
                <a:lnTo>
                  <a:pt x="1342051" y="4646"/>
                </a:lnTo>
                <a:close/>
              </a:path>
            </a:pathLst>
          </a:custGeom>
          <a:gradFill flip="none" rotWithShape="1">
            <a:gsLst>
              <a:gs pos="43000">
                <a:srgbClr val="15D2FD">
                  <a:alpha val="26000"/>
                </a:srgbClr>
              </a:gs>
              <a:gs pos="0">
                <a:srgbClr val="15D2FD">
                  <a:alpha val="52000"/>
                </a:srgbClr>
              </a:gs>
              <a:gs pos="100000">
                <a:srgbClr val="15D2FD">
                  <a:alpha val="0"/>
                </a:srgbClr>
              </a:gs>
            </a:gsLst>
            <a:path path="circle">
              <a:fillToRect l="50000" t="130000" r="50000" b="-30000"/>
            </a:path>
            <a:tileRect/>
          </a:gradFill>
          <a:ln w="12700" cap="flat" cmpd="sng" algn="ctr">
            <a:solidFill>
              <a:srgbClr val="15D2FD"/>
            </a:solidFill>
            <a:prstDash val="solid"/>
            <a:miter lim="800000"/>
          </a:ln>
          <a:effectLst>
            <a:outerShdw blurRad="177800" algn="ctr" rotWithShape="0">
              <a:srgbClr val="15D2FD">
                <a:alpha val="3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xmlns="" id="{B97BCAFF-10F9-49EB-AB81-B024351A86D0}"/>
              </a:ext>
            </a:extLst>
          </p:cNvPr>
          <p:cNvSpPr/>
          <p:nvPr/>
        </p:nvSpPr>
        <p:spPr>
          <a:xfrm>
            <a:off x="3884722" y="2456117"/>
            <a:ext cx="1390397" cy="118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21529" hangingPunct="0">
              <a:lnSpc>
                <a:spcPct val="120000"/>
              </a:lnSpc>
              <a:spcBef>
                <a:spcPts val="1200"/>
              </a:spcBef>
              <a:defRPr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rPr lang="zh-CN" altLang="en-US" sz="2000" kern="0" dirty="0">
                <a:solidFill>
                  <a:srgbClr val="FEFFFF"/>
                </a:solidFill>
                <a:latin typeface="+mj-ea"/>
                <a:ea typeface="+mj-ea"/>
                <a:cs typeface="冬青黑体简体中文 W3"/>
                <a:sym typeface="冬青黑体简体中文 W3"/>
              </a:rPr>
              <a:t>关键词关键词关键词</a:t>
            </a:r>
          </a:p>
        </p:txBody>
      </p:sp>
      <p:pic>
        <p:nvPicPr>
          <p:cNvPr id="137" name="图片 136">
            <a:extLst>
              <a:ext uri="{FF2B5EF4-FFF2-40B4-BE49-F238E27FC236}">
                <a16:creationId xmlns:a16="http://schemas.microsoft.com/office/drawing/2014/main" xmlns="" id="{3E8DF869-645C-4122-8828-14322D57D4A8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duotone>
              <a:srgbClr val="15D2F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917" y="1739807"/>
            <a:ext cx="1316139" cy="204859"/>
          </a:xfrm>
          <a:prstGeom prst="rect">
            <a:avLst/>
          </a:prstGeom>
        </p:spPr>
      </p:pic>
      <p:sp>
        <p:nvSpPr>
          <p:cNvPr id="138" name="矩形 137">
            <a:extLst>
              <a:ext uri="{FF2B5EF4-FFF2-40B4-BE49-F238E27FC236}">
                <a16:creationId xmlns:a16="http://schemas.microsoft.com/office/drawing/2014/main" xmlns="" id="{05C72740-50F4-449C-8DE0-1EAD985521D9}"/>
              </a:ext>
            </a:extLst>
          </p:cNvPr>
          <p:cNvSpPr/>
          <p:nvPr/>
        </p:nvSpPr>
        <p:spPr>
          <a:xfrm>
            <a:off x="7295251" y="2456117"/>
            <a:ext cx="1286120" cy="118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821529" hangingPunct="0">
              <a:lnSpc>
                <a:spcPct val="120000"/>
              </a:lnSpc>
              <a:spcBef>
                <a:spcPts val="1200"/>
              </a:spcBef>
              <a:defRPr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rPr lang="zh-CN" altLang="en-US" sz="2000" kern="0" dirty="0">
                <a:solidFill>
                  <a:srgbClr val="FEFFFF"/>
                </a:solidFill>
                <a:latin typeface="+mj-ea"/>
                <a:ea typeface="+mj-ea"/>
                <a:cs typeface="冬青黑体简体中文 W3"/>
                <a:sym typeface="冬青黑体简体中文 W3"/>
              </a:rPr>
              <a:t>关键词关键词关键词</a:t>
            </a: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xmlns="" id="{91C6504A-DC68-46B3-BD78-6238B1F18429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duotone>
              <a:srgbClr val="15D2F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25253" y="2536691"/>
            <a:ext cx="1316139" cy="204859"/>
          </a:xfrm>
          <a:prstGeom prst="rect">
            <a:avLst/>
          </a:prstGeom>
        </p:spPr>
      </p:pic>
      <p:sp>
        <p:nvSpPr>
          <p:cNvPr id="32" name="标题 2">
            <a:extLst>
              <a:ext uri="{FF2B5EF4-FFF2-40B4-BE49-F238E27FC236}">
                <a16:creationId xmlns:a16="http://schemas.microsoft.com/office/drawing/2014/main" xmlns="" id="{60EB72C7-EAC0-4682-AE46-CE4272893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5038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52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1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椭圆 152">
            <a:extLst>
              <a:ext uri="{FF2B5EF4-FFF2-40B4-BE49-F238E27FC236}">
                <a16:creationId xmlns:a16="http://schemas.microsoft.com/office/drawing/2014/main" xmlns="" id="{737E2975-8D9C-4714-95A1-46A95DE1455A}"/>
              </a:ext>
            </a:extLst>
          </p:cNvPr>
          <p:cNvSpPr/>
          <p:nvPr/>
        </p:nvSpPr>
        <p:spPr>
          <a:xfrm>
            <a:off x="293915" y="-2373085"/>
            <a:ext cx="11604172" cy="11604172"/>
          </a:xfrm>
          <a:prstGeom prst="ellipse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50000">
                  <a:schemeClr val="tx2">
                    <a:alpha val="2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xmlns="" id="{26F342A5-9BF5-4FC8-B264-67E4BDB41F71}"/>
              </a:ext>
            </a:extLst>
          </p:cNvPr>
          <p:cNvSpPr/>
          <p:nvPr/>
        </p:nvSpPr>
        <p:spPr>
          <a:xfrm>
            <a:off x="3989342" y="1482000"/>
            <a:ext cx="4213316" cy="4213316"/>
          </a:xfrm>
          <a:prstGeom prst="ellipse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100000">
                <a:schemeClr val="tx2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6350">
            <a:gradFill flip="none" rotWithShape="1">
              <a:gsLst>
                <a:gs pos="0">
                  <a:schemeClr val="accent1">
                    <a:alpha val="80000"/>
                  </a:schemeClr>
                </a:gs>
                <a:gs pos="50000">
                  <a:schemeClr val="tx2">
                    <a:alpha val="20000"/>
                  </a:schemeClr>
                </a:gs>
                <a:gs pos="100000">
                  <a:schemeClr val="accent1">
                    <a:alpha val="80000"/>
                  </a:schemeClr>
                </a:gs>
              </a:gsLst>
              <a:lin ang="81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grpSp>
        <p:nvGrpSpPr>
          <p:cNvPr id="313" name="组合 312">
            <a:extLst>
              <a:ext uri="{FF2B5EF4-FFF2-40B4-BE49-F238E27FC236}">
                <a16:creationId xmlns:a16="http://schemas.microsoft.com/office/drawing/2014/main" xmlns="" id="{9D7302FF-F869-4799-A9D9-6F03C0D2941C}"/>
              </a:ext>
            </a:extLst>
          </p:cNvPr>
          <p:cNvGrpSpPr/>
          <p:nvPr/>
        </p:nvGrpSpPr>
        <p:grpSpPr>
          <a:xfrm>
            <a:off x="1014664" y="1275097"/>
            <a:ext cx="2885002" cy="1696306"/>
            <a:chOff x="1014664" y="924939"/>
            <a:chExt cx="2885002" cy="1696306"/>
          </a:xfrm>
        </p:grpSpPr>
        <p:sp>
          <p:nvSpPr>
            <p:cNvPr id="155" name="图形 181">
              <a:extLst>
                <a:ext uri="{FF2B5EF4-FFF2-40B4-BE49-F238E27FC236}">
                  <a16:creationId xmlns:a16="http://schemas.microsoft.com/office/drawing/2014/main" xmlns="" id="{D35CA9C0-9CCD-47D5-A3EC-E8A42A26F74A}"/>
                </a:ext>
              </a:extLst>
            </p:cNvPr>
            <p:cNvSpPr/>
            <p:nvPr/>
          </p:nvSpPr>
          <p:spPr>
            <a:xfrm>
              <a:off x="2000523" y="924939"/>
              <a:ext cx="913284" cy="1060452"/>
            </a:xfrm>
            <a:custGeom>
              <a:avLst/>
              <a:gdLst>
                <a:gd name="connsiteX0" fmla="*/ 262063 w 524032"/>
                <a:gd name="connsiteY0" fmla="*/ 77611 h 608475"/>
                <a:gd name="connsiteX1" fmla="*/ 454868 w 524032"/>
                <a:gd name="connsiteY1" fmla="*/ 163964 h 608475"/>
                <a:gd name="connsiteX2" fmla="*/ 262063 w 524032"/>
                <a:gd name="connsiteY2" fmla="*/ 531109 h 608475"/>
                <a:gd name="connsiteX3" fmla="*/ 69162 w 524032"/>
                <a:gd name="connsiteY3" fmla="*/ 163964 h 608475"/>
                <a:gd name="connsiteX4" fmla="*/ 262063 w 524032"/>
                <a:gd name="connsiteY4" fmla="*/ 77611 h 608475"/>
                <a:gd name="connsiteX5" fmla="*/ 262069 w 524032"/>
                <a:gd name="connsiteY5" fmla="*/ 36054 h 608475"/>
                <a:gd name="connsiteX6" fmla="*/ 32655 w 524032"/>
                <a:gd name="connsiteY6" fmla="*/ 139055 h 608475"/>
                <a:gd name="connsiteX7" fmla="*/ 142739 w 524032"/>
                <a:gd name="connsiteY7" fmla="*/ 460754 h 608475"/>
                <a:gd name="connsiteX8" fmla="*/ 262069 w 524032"/>
                <a:gd name="connsiteY8" fmla="*/ 572987 h 608475"/>
                <a:gd name="connsiteX9" fmla="*/ 381303 w 524032"/>
                <a:gd name="connsiteY9" fmla="*/ 460850 h 608475"/>
                <a:gd name="connsiteX10" fmla="*/ 491387 w 524032"/>
                <a:gd name="connsiteY10" fmla="*/ 139055 h 608475"/>
                <a:gd name="connsiteX11" fmla="*/ 262069 w 524032"/>
                <a:gd name="connsiteY11" fmla="*/ 36054 h 608475"/>
                <a:gd name="connsiteX12" fmla="*/ 271700 w 524032"/>
                <a:gd name="connsiteY12" fmla="*/ 3163 h 608475"/>
                <a:gd name="connsiteX13" fmla="*/ 510168 w 524032"/>
                <a:gd name="connsiteY13" fmla="*/ 110011 h 608475"/>
                <a:gd name="connsiteX14" fmla="*/ 523170 w 524032"/>
                <a:gd name="connsiteY14" fmla="*/ 124918 h 608475"/>
                <a:gd name="connsiteX15" fmla="*/ 475303 w 524032"/>
                <a:gd name="connsiteY15" fmla="*/ 371697 h 608475"/>
                <a:gd name="connsiteX16" fmla="*/ 361944 w 524032"/>
                <a:gd name="connsiteY16" fmla="*/ 530960 h 608475"/>
                <a:gd name="connsiteX17" fmla="*/ 298090 w 524032"/>
                <a:gd name="connsiteY17" fmla="*/ 586932 h 608475"/>
                <a:gd name="connsiteX18" fmla="*/ 278153 w 524032"/>
                <a:gd name="connsiteY18" fmla="*/ 601166 h 608475"/>
                <a:gd name="connsiteX19" fmla="*/ 262262 w 524032"/>
                <a:gd name="connsiteY19" fmla="*/ 608475 h 608475"/>
                <a:gd name="connsiteX20" fmla="*/ 261588 w 524032"/>
                <a:gd name="connsiteY20" fmla="*/ 608475 h 608475"/>
                <a:gd name="connsiteX21" fmla="*/ 244829 w 524032"/>
                <a:gd name="connsiteY21" fmla="*/ 600397 h 608475"/>
                <a:gd name="connsiteX22" fmla="*/ 222196 w 524032"/>
                <a:gd name="connsiteY22" fmla="*/ 584047 h 608475"/>
                <a:gd name="connsiteX23" fmla="*/ 151118 w 524032"/>
                <a:gd name="connsiteY23" fmla="*/ 519708 h 608475"/>
                <a:gd name="connsiteX24" fmla="*/ 872 w 524032"/>
                <a:gd name="connsiteY24" fmla="*/ 124918 h 608475"/>
                <a:gd name="connsiteX25" fmla="*/ 13874 w 524032"/>
                <a:gd name="connsiteY25" fmla="*/ 110011 h 608475"/>
                <a:gd name="connsiteX26" fmla="*/ 252245 w 524032"/>
                <a:gd name="connsiteY26" fmla="*/ 3259 h 608475"/>
                <a:gd name="connsiteX27" fmla="*/ 271700 w 524032"/>
                <a:gd name="connsiteY27" fmla="*/ 3163 h 60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4032" h="608475">
                  <a:moveTo>
                    <a:pt x="262063" y="77611"/>
                  </a:moveTo>
                  <a:cubicBezTo>
                    <a:pt x="262063" y="77611"/>
                    <a:pt x="349894" y="142905"/>
                    <a:pt x="454868" y="163964"/>
                  </a:cubicBezTo>
                  <a:cubicBezTo>
                    <a:pt x="468736" y="405907"/>
                    <a:pt x="262159" y="531205"/>
                    <a:pt x="262063" y="531109"/>
                  </a:cubicBezTo>
                  <a:cubicBezTo>
                    <a:pt x="261871" y="531205"/>
                    <a:pt x="55294" y="405907"/>
                    <a:pt x="69162" y="163964"/>
                  </a:cubicBezTo>
                  <a:cubicBezTo>
                    <a:pt x="174136" y="142905"/>
                    <a:pt x="256092" y="82131"/>
                    <a:pt x="262063" y="77611"/>
                  </a:cubicBezTo>
                  <a:close/>
                  <a:moveTo>
                    <a:pt x="262069" y="36054"/>
                  </a:moveTo>
                  <a:cubicBezTo>
                    <a:pt x="233176" y="56250"/>
                    <a:pt x="143510" y="114050"/>
                    <a:pt x="32655" y="139055"/>
                  </a:cubicBezTo>
                  <a:cubicBezTo>
                    <a:pt x="28802" y="256194"/>
                    <a:pt x="65786" y="364388"/>
                    <a:pt x="142739" y="460754"/>
                  </a:cubicBezTo>
                  <a:cubicBezTo>
                    <a:pt x="191954" y="522400"/>
                    <a:pt x="242711" y="559908"/>
                    <a:pt x="262069" y="572987"/>
                  </a:cubicBezTo>
                  <a:cubicBezTo>
                    <a:pt x="281332" y="559908"/>
                    <a:pt x="332184" y="522400"/>
                    <a:pt x="381303" y="460850"/>
                  </a:cubicBezTo>
                  <a:cubicBezTo>
                    <a:pt x="458256" y="364388"/>
                    <a:pt x="495240" y="256194"/>
                    <a:pt x="491387" y="139055"/>
                  </a:cubicBezTo>
                  <a:cubicBezTo>
                    <a:pt x="382651" y="114435"/>
                    <a:pt x="291444" y="56250"/>
                    <a:pt x="262069" y="36054"/>
                  </a:cubicBezTo>
                  <a:close/>
                  <a:moveTo>
                    <a:pt x="271700" y="3163"/>
                  </a:moveTo>
                  <a:cubicBezTo>
                    <a:pt x="272760" y="4028"/>
                    <a:pt x="382074" y="84429"/>
                    <a:pt x="510168" y="110011"/>
                  </a:cubicBezTo>
                  <a:cubicBezTo>
                    <a:pt x="517391" y="111454"/>
                    <a:pt x="522785" y="117609"/>
                    <a:pt x="523170" y="124918"/>
                  </a:cubicBezTo>
                  <a:cubicBezTo>
                    <a:pt x="528082" y="211281"/>
                    <a:pt x="511998" y="294278"/>
                    <a:pt x="475303" y="371697"/>
                  </a:cubicBezTo>
                  <a:cubicBezTo>
                    <a:pt x="448047" y="429209"/>
                    <a:pt x="409908" y="482873"/>
                    <a:pt x="361944" y="530960"/>
                  </a:cubicBezTo>
                  <a:cubicBezTo>
                    <a:pt x="336518" y="556638"/>
                    <a:pt x="313114" y="575584"/>
                    <a:pt x="298090" y="586932"/>
                  </a:cubicBezTo>
                  <a:cubicBezTo>
                    <a:pt x="289422" y="593472"/>
                    <a:pt x="282487" y="598281"/>
                    <a:pt x="278153" y="601166"/>
                  </a:cubicBezTo>
                  <a:cubicBezTo>
                    <a:pt x="270256" y="606456"/>
                    <a:pt x="267270" y="608475"/>
                    <a:pt x="262262" y="608475"/>
                  </a:cubicBezTo>
                  <a:cubicBezTo>
                    <a:pt x="262069" y="608475"/>
                    <a:pt x="261877" y="608475"/>
                    <a:pt x="261588" y="608475"/>
                  </a:cubicBezTo>
                  <a:cubicBezTo>
                    <a:pt x="256579" y="608379"/>
                    <a:pt x="253979" y="606648"/>
                    <a:pt x="244829" y="600397"/>
                  </a:cubicBezTo>
                  <a:cubicBezTo>
                    <a:pt x="239918" y="597127"/>
                    <a:pt x="232020" y="591645"/>
                    <a:pt x="222196" y="584047"/>
                  </a:cubicBezTo>
                  <a:cubicBezTo>
                    <a:pt x="205149" y="570968"/>
                    <a:pt x="178952" y="549233"/>
                    <a:pt x="151118" y="519708"/>
                  </a:cubicBezTo>
                  <a:cubicBezTo>
                    <a:pt x="76766" y="441134"/>
                    <a:pt x="-9626" y="308800"/>
                    <a:pt x="872" y="124918"/>
                  </a:cubicBezTo>
                  <a:cubicBezTo>
                    <a:pt x="1257" y="117609"/>
                    <a:pt x="6651" y="111454"/>
                    <a:pt x="13874" y="110011"/>
                  </a:cubicBezTo>
                  <a:cubicBezTo>
                    <a:pt x="145147" y="83756"/>
                    <a:pt x="247911" y="6529"/>
                    <a:pt x="252245" y="3259"/>
                  </a:cubicBezTo>
                  <a:cubicBezTo>
                    <a:pt x="257928" y="-1069"/>
                    <a:pt x="265922" y="-1069"/>
                    <a:pt x="271700" y="3163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17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156" name="文本框 155">
              <a:extLst>
                <a:ext uri="{FF2B5EF4-FFF2-40B4-BE49-F238E27FC236}">
                  <a16:creationId xmlns:a16="http://schemas.microsoft.com/office/drawing/2014/main" xmlns="" id="{BF558CF6-D38D-48F5-815C-CB77F9F96952}"/>
                </a:ext>
              </a:extLst>
            </p:cNvPr>
            <p:cNvSpPr txBox="1"/>
            <p:nvPr/>
          </p:nvSpPr>
          <p:spPr>
            <a:xfrm>
              <a:off x="1523842" y="1649834"/>
              <a:ext cx="185507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800" b="1" spc="6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关键词</a:t>
              </a:r>
            </a:p>
          </p:txBody>
        </p:sp>
        <p:grpSp>
          <p:nvGrpSpPr>
            <p:cNvPr id="157" name="组合 156">
              <a:extLst>
                <a:ext uri="{FF2B5EF4-FFF2-40B4-BE49-F238E27FC236}">
                  <a16:creationId xmlns:a16="http://schemas.microsoft.com/office/drawing/2014/main" xmlns="" id="{BA6097A5-9537-4AD1-B4C2-4B6E5596A734}"/>
                </a:ext>
              </a:extLst>
            </p:cNvPr>
            <p:cNvGrpSpPr/>
            <p:nvPr/>
          </p:nvGrpSpPr>
          <p:grpSpPr>
            <a:xfrm>
              <a:off x="1014664" y="1978563"/>
              <a:ext cx="2885002" cy="642682"/>
              <a:chOff x="4020816" y="3295648"/>
              <a:chExt cx="4150368" cy="1181102"/>
            </a:xfrm>
          </p:grpSpPr>
          <p:sp>
            <p:nvSpPr>
              <p:cNvPr id="158" name="椭圆 157">
                <a:extLst>
                  <a:ext uri="{FF2B5EF4-FFF2-40B4-BE49-F238E27FC236}">
                    <a16:creationId xmlns:a16="http://schemas.microsoft.com/office/drawing/2014/main" xmlns="" id="{B9459761-A19C-47A3-8467-DCB932B8911C}"/>
                  </a:ext>
                </a:extLst>
              </p:cNvPr>
              <p:cNvSpPr/>
              <p:nvPr/>
            </p:nvSpPr>
            <p:spPr>
              <a:xfrm>
                <a:off x="4020816" y="3493768"/>
                <a:ext cx="4150368" cy="982982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159" name="椭圆 158">
                <a:extLst>
                  <a:ext uri="{FF2B5EF4-FFF2-40B4-BE49-F238E27FC236}">
                    <a16:creationId xmlns:a16="http://schemas.microsoft.com/office/drawing/2014/main" xmlns="" id="{F699A964-2279-42DC-91E3-695113849B67}"/>
                  </a:ext>
                </a:extLst>
              </p:cNvPr>
              <p:cNvSpPr/>
              <p:nvPr/>
            </p:nvSpPr>
            <p:spPr>
              <a:xfrm>
                <a:off x="4652010" y="3544201"/>
                <a:ext cx="2887980" cy="683996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900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160" name="椭圆 159">
                <a:extLst>
                  <a:ext uri="{FF2B5EF4-FFF2-40B4-BE49-F238E27FC236}">
                    <a16:creationId xmlns:a16="http://schemas.microsoft.com/office/drawing/2014/main" xmlns="" id="{C4A6D583-FC5A-4E3B-BAFC-6F2B93A6D5F0}"/>
                  </a:ext>
                </a:extLst>
              </p:cNvPr>
              <p:cNvSpPr/>
              <p:nvPr/>
            </p:nvSpPr>
            <p:spPr>
              <a:xfrm>
                <a:off x="4977765" y="3509965"/>
                <a:ext cx="2236470" cy="52969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800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161" name="椭圆 160">
                <a:extLst>
                  <a:ext uri="{FF2B5EF4-FFF2-40B4-BE49-F238E27FC236}">
                    <a16:creationId xmlns:a16="http://schemas.microsoft.com/office/drawing/2014/main" xmlns="" id="{0F01A225-AE4C-4A1F-9F97-A7ABFBD70D48}"/>
                  </a:ext>
                </a:extLst>
              </p:cNvPr>
              <p:cNvSpPr/>
              <p:nvPr/>
            </p:nvSpPr>
            <p:spPr>
              <a:xfrm>
                <a:off x="4977765" y="3295648"/>
                <a:ext cx="2236470" cy="52969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8000">
                      <a:srgbClr val="59EEF3">
                        <a:alpha val="0"/>
                      </a:srgbClr>
                    </a:gs>
                    <a:gs pos="100000">
                      <a:srgbClr val="59EEF3"/>
                    </a:gs>
                  </a:gsLst>
                  <a:lin ang="54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cxnSp>
            <p:nvCxnSpPr>
              <p:cNvPr id="162" name="直接连接符 161">
                <a:extLst>
                  <a:ext uri="{FF2B5EF4-FFF2-40B4-BE49-F238E27FC236}">
                    <a16:creationId xmlns:a16="http://schemas.microsoft.com/office/drawing/2014/main" xmlns="" id="{BD97368D-8CE8-432C-97BC-6D4E551D72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7" y="3870110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>
                <a:extLst>
                  <a:ext uri="{FF2B5EF4-FFF2-40B4-BE49-F238E27FC236}">
                    <a16:creationId xmlns:a16="http://schemas.microsoft.com/office/drawing/2014/main" xmlns="" id="{96F6B6AF-861B-4E13-AE3F-CE343712ED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072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>
                <a:extLst>
                  <a:ext uri="{FF2B5EF4-FFF2-40B4-BE49-F238E27FC236}">
                    <a16:creationId xmlns:a16="http://schemas.microsoft.com/office/drawing/2014/main" xmlns="" id="{4D55EE3E-430E-4061-AE3F-63AC57E33C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05461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5" name="组合 164">
                <a:extLst>
                  <a:ext uri="{FF2B5EF4-FFF2-40B4-BE49-F238E27FC236}">
                    <a16:creationId xmlns:a16="http://schemas.microsoft.com/office/drawing/2014/main" xmlns="" id="{40B89469-C643-4EA4-94E2-5244FA92E242}"/>
                  </a:ext>
                </a:extLst>
              </p:cNvPr>
              <p:cNvGrpSpPr/>
              <p:nvPr/>
            </p:nvGrpSpPr>
            <p:grpSpPr>
              <a:xfrm>
                <a:off x="5973363" y="3862430"/>
                <a:ext cx="245268" cy="169545"/>
                <a:chOff x="5973363" y="3846195"/>
                <a:chExt cx="245268" cy="169545"/>
              </a:xfrm>
            </p:grpSpPr>
            <p:cxnSp>
              <p:nvCxnSpPr>
                <p:cNvPr id="182" name="直接连接符 181">
                  <a:extLst>
                    <a:ext uri="{FF2B5EF4-FFF2-40B4-BE49-F238E27FC236}">
                      <a16:creationId xmlns:a16="http://schemas.microsoft.com/office/drawing/2014/main" xmlns="" id="{AF13A533-274C-4C02-9685-C35BD232EA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363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182">
                  <a:extLst>
                    <a:ext uri="{FF2B5EF4-FFF2-40B4-BE49-F238E27FC236}">
                      <a16:creationId xmlns:a16="http://schemas.microsoft.com/office/drawing/2014/main" xmlns="" id="{E7B31F97-310D-4FA6-B613-33BC8CAA31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8631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6" name="直接连接符 165">
                <a:extLst>
                  <a:ext uri="{FF2B5EF4-FFF2-40B4-BE49-F238E27FC236}">
                    <a16:creationId xmlns:a16="http://schemas.microsoft.com/office/drawing/2014/main" xmlns="" id="{8123DEBE-1C22-4B55-A7A4-D55DBC8FF0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126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直接连接符 166">
                <a:extLst>
                  <a:ext uri="{FF2B5EF4-FFF2-40B4-BE49-F238E27FC236}">
                    <a16:creationId xmlns:a16="http://schemas.microsoft.com/office/drawing/2014/main" xmlns="" id="{FD99C0BD-0D0E-4EE5-A843-F46106F7F2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389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8" name="组合 167">
                <a:extLst>
                  <a:ext uri="{FF2B5EF4-FFF2-40B4-BE49-F238E27FC236}">
                    <a16:creationId xmlns:a16="http://schemas.microsoft.com/office/drawing/2014/main" xmlns="" id="{EF0742ED-A402-4157-BFBF-A30901AF3E1C}"/>
                  </a:ext>
                </a:extLst>
              </p:cNvPr>
              <p:cNvGrpSpPr/>
              <p:nvPr/>
            </p:nvGrpSpPr>
            <p:grpSpPr>
              <a:xfrm>
                <a:off x="5728095" y="3834836"/>
                <a:ext cx="858438" cy="169545"/>
                <a:chOff x="5728095" y="3846195"/>
                <a:chExt cx="858438" cy="169545"/>
              </a:xfrm>
            </p:grpSpPr>
            <p:cxnSp>
              <p:nvCxnSpPr>
                <p:cNvPr id="180" name="直接连接符 179">
                  <a:extLst>
                    <a:ext uri="{FF2B5EF4-FFF2-40B4-BE49-F238E27FC236}">
                      <a16:creationId xmlns:a16="http://schemas.microsoft.com/office/drawing/2014/main" xmlns="" id="{5B3F5797-57A0-4E25-A192-EC326AC7C7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2809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180">
                  <a:extLst>
                    <a:ext uri="{FF2B5EF4-FFF2-40B4-BE49-F238E27FC236}">
                      <a16:creationId xmlns:a16="http://schemas.microsoft.com/office/drawing/2014/main" xmlns="" id="{769481FB-CBA2-48F1-B53B-50DAE42E64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86533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9" name="组合 168">
                <a:extLst>
                  <a:ext uri="{FF2B5EF4-FFF2-40B4-BE49-F238E27FC236}">
                    <a16:creationId xmlns:a16="http://schemas.microsoft.com/office/drawing/2014/main" xmlns="" id="{236279D7-E361-461D-901E-71DBD3D87138}"/>
                  </a:ext>
                </a:extLst>
              </p:cNvPr>
              <p:cNvGrpSpPr/>
              <p:nvPr/>
            </p:nvGrpSpPr>
            <p:grpSpPr>
              <a:xfrm>
                <a:off x="5482827" y="3815714"/>
                <a:ext cx="1226340" cy="169545"/>
                <a:chOff x="5482827" y="3846195"/>
                <a:chExt cx="1226340" cy="169545"/>
              </a:xfrm>
            </p:grpSpPr>
            <p:cxnSp>
              <p:nvCxnSpPr>
                <p:cNvPr id="178" name="直接连接符 177">
                  <a:extLst>
                    <a:ext uri="{FF2B5EF4-FFF2-40B4-BE49-F238E27FC236}">
                      <a16:creationId xmlns:a16="http://schemas.microsoft.com/office/drawing/2014/main" xmlns="" id="{67207F3A-EDE1-4550-9089-220D3B397F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82827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178">
                  <a:extLst>
                    <a:ext uri="{FF2B5EF4-FFF2-40B4-BE49-F238E27FC236}">
                      <a16:creationId xmlns:a16="http://schemas.microsoft.com/office/drawing/2014/main" xmlns="" id="{EE8F64A6-F1C4-4FF0-9F28-09E5A8EACF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09167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0" name="直接连接符 169">
                <a:extLst>
                  <a:ext uri="{FF2B5EF4-FFF2-40B4-BE49-F238E27FC236}">
                    <a16:creationId xmlns:a16="http://schemas.microsoft.com/office/drawing/2014/main" xmlns="" id="{F1144D90-0305-4F8F-B747-60C33A5C31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0193" y="379681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直接连接符 170">
                <a:extLst>
                  <a:ext uri="{FF2B5EF4-FFF2-40B4-BE49-F238E27FC236}">
                    <a16:creationId xmlns:a16="http://schemas.microsoft.com/office/drawing/2014/main" xmlns="" id="{28B77FF8-43A9-4C9A-A191-246E914711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31801" y="379681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2" name="组合 171">
                <a:extLst>
                  <a:ext uri="{FF2B5EF4-FFF2-40B4-BE49-F238E27FC236}">
                    <a16:creationId xmlns:a16="http://schemas.microsoft.com/office/drawing/2014/main" xmlns="" id="{83B47AA9-1D7B-4C75-92E0-6A4259888E6D}"/>
                  </a:ext>
                </a:extLst>
              </p:cNvPr>
              <p:cNvGrpSpPr/>
              <p:nvPr/>
            </p:nvGrpSpPr>
            <p:grpSpPr>
              <a:xfrm>
                <a:off x="5237559" y="3756762"/>
                <a:ext cx="1716876" cy="169545"/>
                <a:chOff x="5237559" y="3846195"/>
                <a:chExt cx="1716876" cy="169545"/>
              </a:xfrm>
            </p:grpSpPr>
            <p:cxnSp>
              <p:nvCxnSpPr>
                <p:cNvPr id="176" name="直接连接符 175">
                  <a:extLst>
                    <a:ext uri="{FF2B5EF4-FFF2-40B4-BE49-F238E27FC236}">
                      <a16:creationId xmlns:a16="http://schemas.microsoft.com/office/drawing/2014/main" xmlns="" id="{01FCB6D5-ADC6-4B5D-ABE6-3B0AE502D5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37559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76">
                  <a:extLst>
                    <a:ext uri="{FF2B5EF4-FFF2-40B4-BE49-F238E27FC236}">
                      <a16:creationId xmlns:a16="http://schemas.microsoft.com/office/drawing/2014/main" xmlns="" id="{B7AA7CD9-ADCC-4039-B906-D12A8D1C5A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443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xmlns="" id="{A0AB9ED7-0DC2-418F-83C7-92D1829920AB}"/>
                  </a:ext>
                </a:extLst>
              </p:cNvPr>
              <p:cNvGrpSpPr/>
              <p:nvPr/>
            </p:nvGrpSpPr>
            <p:grpSpPr>
              <a:xfrm>
                <a:off x="5114925" y="3706226"/>
                <a:ext cx="1962150" cy="169545"/>
                <a:chOff x="5114925" y="3846195"/>
                <a:chExt cx="1962150" cy="169545"/>
              </a:xfrm>
            </p:grpSpPr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xmlns="" id="{5AB7594F-9475-47F4-A75F-1534F0C3FD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1492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xmlns="" id="{C0A63DC4-2AC8-463B-B171-F9188022A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7707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4" name="组合 183">
              <a:extLst>
                <a:ext uri="{FF2B5EF4-FFF2-40B4-BE49-F238E27FC236}">
                  <a16:creationId xmlns:a16="http://schemas.microsoft.com/office/drawing/2014/main" xmlns="" id="{F8AA7178-9E49-41DB-B1A3-0D3B275D62ED}"/>
                </a:ext>
              </a:extLst>
            </p:cNvPr>
            <p:cNvGrpSpPr/>
            <p:nvPr/>
          </p:nvGrpSpPr>
          <p:grpSpPr>
            <a:xfrm>
              <a:off x="1107146" y="1035817"/>
              <a:ext cx="2700039" cy="1447135"/>
              <a:chOff x="876635" y="2196604"/>
              <a:chExt cx="2700039" cy="1447135"/>
            </a:xfrm>
          </p:grpSpPr>
          <p:sp>
            <p:nvSpPr>
              <p:cNvPr id="185" name="箭头: 下 184">
                <a:extLst>
                  <a:ext uri="{FF2B5EF4-FFF2-40B4-BE49-F238E27FC236}">
                    <a16:creationId xmlns:a16="http://schemas.microsoft.com/office/drawing/2014/main" xmlns="" id="{1FF03412-9CEB-40C7-9204-6DFB1E03563F}"/>
                  </a:ext>
                </a:extLst>
              </p:cNvPr>
              <p:cNvSpPr/>
              <p:nvPr/>
            </p:nvSpPr>
            <p:spPr>
              <a:xfrm rot="10800000">
                <a:off x="3535483" y="3103739"/>
                <a:ext cx="41191" cy="54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186" name="箭头: 下 185">
                <a:extLst>
                  <a:ext uri="{FF2B5EF4-FFF2-40B4-BE49-F238E27FC236}">
                    <a16:creationId xmlns:a16="http://schemas.microsoft.com/office/drawing/2014/main" xmlns="" id="{BDFB62FC-58B0-4569-B9E0-8007824CDB9B}"/>
                  </a:ext>
                </a:extLst>
              </p:cNvPr>
              <p:cNvSpPr/>
              <p:nvPr/>
            </p:nvSpPr>
            <p:spPr>
              <a:xfrm rot="10800000">
                <a:off x="3296405" y="2540223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187" name="箭头: 下 186">
                <a:extLst>
                  <a:ext uri="{FF2B5EF4-FFF2-40B4-BE49-F238E27FC236}">
                    <a16:creationId xmlns:a16="http://schemas.microsoft.com/office/drawing/2014/main" xmlns="" id="{19130AF0-1F90-408D-95D9-ED8E8CB2FAAE}"/>
                  </a:ext>
                </a:extLst>
              </p:cNvPr>
              <p:cNvSpPr/>
              <p:nvPr/>
            </p:nvSpPr>
            <p:spPr>
              <a:xfrm rot="10800000">
                <a:off x="1160631" y="2196604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188" name="箭头: 下 187">
                <a:extLst>
                  <a:ext uri="{FF2B5EF4-FFF2-40B4-BE49-F238E27FC236}">
                    <a16:creationId xmlns:a16="http://schemas.microsoft.com/office/drawing/2014/main" xmlns="" id="{C7F8AF1E-0159-4670-907B-BA0F4D765B60}"/>
                  </a:ext>
                </a:extLst>
              </p:cNvPr>
              <p:cNvSpPr/>
              <p:nvPr/>
            </p:nvSpPr>
            <p:spPr>
              <a:xfrm rot="10800000">
                <a:off x="876635" y="2790117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</p:grpSp>
      </p:grpSp>
      <p:sp>
        <p:nvSpPr>
          <p:cNvPr id="189" name="图形 181">
            <a:extLst>
              <a:ext uri="{FF2B5EF4-FFF2-40B4-BE49-F238E27FC236}">
                <a16:creationId xmlns:a16="http://schemas.microsoft.com/office/drawing/2014/main" xmlns="" id="{4D90E80F-5601-4925-BF83-B1A4E6285A3F}"/>
              </a:ext>
            </a:extLst>
          </p:cNvPr>
          <p:cNvSpPr/>
          <p:nvPr/>
        </p:nvSpPr>
        <p:spPr>
          <a:xfrm>
            <a:off x="1939986" y="4064632"/>
            <a:ext cx="986230" cy="1005520"/>
          </a:xfrm>
          <a:custGeom>
            <a:avLst/>
            <a:gdLst>
              <a:gd name="connsiteX0" fmla="*/ 97679 w 511349"/>
              <a:gd name="connsiteY0" fmla="*/ 134045 h 521350"/>
              <a:gd name="connsiteX1" fmla="*/ 131290 w 511349"/>
              <a:gd name="connsiteY1" fmla="*/ 193432 h 521350"/>
              <a:gd name="connsiteX2" fmla="*/ 105435 w 511349"/>
              <a:gd name="connsiteY2" fmla="*/ 273475 h 521350"/>
              <a:gd name="connsiteX3" fmla="*/ 128704 w 511349"/>
              <a:gd name="connsiteY3" fmla="*/ 281221 h 521350"/>
              <a:gd name="connsiteX4" fmla="*/ 144217 w 511349"/>
              <a:gd name="connsiteY4" fmla="*/ 214088 h 521350"/>
              <a:gd name="connsiteX5" fmla="*/ 170071 w 511349"/>
              <a:gd name="connsiteY5" fmla="*/ 214088 h 521350"/>
              <a:gd name="connsiteX6" fmla="*/ 198511 w 511349"/>
              <a:gd name="connsiteY6" fmla="*/ 203760 h 521350"/>
              <a:gd name="connsiteX7" fmla="*/ 250220 w 511349"/>
              <a:gd name="connsiteY7" fmla="*/ 242490 h 521350"/>
              <a:gd name="connsiteX8" fmla="*/ 263147 w 511349"/>
              <a:gd name="connsiteY8" fmla="*/ 242490 h 521350"/>
              <a:gd name="connsiteX9" fmla="*/ 296758 w 511349"/>
              <a:gd name="connsiteY9" fmla="*/ 232162 h 521350"/>
              <a:gd name="connsiteX10" fmla="*/ 296758 w 511349"/>
              <a:gd name="connsiteY10" fmla="*/ 242490 h 521350"/>
              <a:gd name="connsiteX11" fmla="*/ 348467 w 511349"/>
              <a:gd name="connsiteY11" fmla="*/ 281221 h 521350"/>
              <a:gd name="connsiteX12" fmla="*/ 363979 w 511349"/>
              <a:gd name="connsiteY12" fmla="*/ 281221 h 521350"/>
              <a:gd name="connsiteX13" fmla="*/ 397590 w 511349"/>
              <a:gd name="connsiteY13" fmla="*/ 270893 h 521350"/>
              <a:gd name="connsiteX14" fmla="*/ 397590 w 511349"/>
              <a:gd name="connsiteY14" fmla="*/ 294131 h 521350"/>
              <a:gd name="connsiteX15" fmla="*/ 449299 w 511349"/>
              <a:gd name="connsiteY15" fmla="*/ 335444 h 521350"/>
              <a:gd name="connsiteX16" fmla="*/ 462226 w 511349"/>
              <a:gd name="connsiteY16" fmla="*/ 335444 h 521350"/>
              <a:gd name="connsiteX17" fmla="*/ 511349 w 511349"/>
              <a:gd name="connsiteY17" fmla="*/ 304459 h 521350"/>
              <a:gd name="connsiteX18" fmla="*/ 469982 w 511349"/>
              <a:gd name="connsiteY18" fmla="*/ 472291 h 521350"/>
              <a:gd name="connsiteX19" fmla="*/ 454470 w 511349"/>
              <a:gd name="connsiteY19" fmla="*/ 521350 h 521350"/>
              <a:gd name="connsiteX20" fmla="*/ 162315 w 511349"/>
              <a:gd name="connsiteY20" fmla="*/ 518768 h 521350"/>
              <a:gd name="connsiteX21" fmla="*/ 146802 w 511349"/>
              <a:gd name="connsiteY21" fmla="*/ 467127 h 521350"/>
              <a:gd name="connsiteX22" fmla="*/ 17531 w 511349"/>
              <a:gd name="connsiteY22" fmla="*/ 286385 h 521350"/>
              <a:gd name="connsiteX23" fmla="*/ 9774 w 511349"/>
              <a:gd name="connsiteY23" fmla="*/ 193432 h 521350"/>
              <a:gd name="connsiteX24" fmla="*/ 12360 w 511349"/>
              <a:gd name="connsiteY24" fmla="*/ 193432 h 521350"/>
              <a:gd name="connsiteX25" fmla="*/ 43385 w 511349"/>
              <a:gd name="connsiteY25" fmla="*/ 159865 h 521350"/>
              <a:gd name="connsiteX26" fmla="*/ 84752 w 511349"/>
              <a:gd name="connsiteY26" fmla="*/ 136627 h 521350"/>
              <a:gd name="connsiteX27" fmla="*/ 97679 w 511349"/>
              <a:gd name="connsiteY27" fmla="*/ 134045 h 521350"/>
              <a:gd name="connsiteX28" fmla="*/ 449554 w 511349"/>
              <a:gd name="connsiteY28" fmla="*/ 95191 h 521350"/>
              <a:gd name="connsiteX29" fmla="*/ 462471 w 511349"/>
              <a:gd name="connsiteY29" fmla="*/ 95191 h 521350"/>
              <a:gd name="connsiteX30" fmla="*/ 496055 w 511349"/>
              <a:gd name="connsiteY30" fmla="*/ 118465 h 521350"/>
              <a:gd name="connsiteX31" fmla="*/ 496055 w 511349"/>
              <a:gd name="connsiteY31" fmla="*/ 271042 h 521350"/>
              <a:gd name="connsiteX32" fmla="*/ 462471 w 511349"/>
              <a:gd name="connsiteY32" fmla="*/ 296903 h 521350"/>
              <a:gd name="connsiteX33" fmla="*/ 449554 w 511349"/>
              <a:gd name="connsiteY33" fmla="*/ 296903 h 521350"/>
              <a:gd name="connsiteX34" fmla="*/ 413386 w 511349"/>
              <a:gd name="connsiteY34" fmla="*/ 271042 h 521350"/>
              <a:gd name="connsiteX35" fmla="*/ 413386 w 511349"/>
              <a:gd name="connsiteY35" fmla="*/ 219321 h 521350"/>
              <a:gd name="connsiteX36" fmla="*/ 413386 w 511349"/>
              <a:gd name="connsiteY36" fmla="*/ 118465 h 521350"/>
              <a:gd name="connsiteX37" fmla="*/ 449554 w 511349"/>
              <a:gd name="connsiteY37" fmla="*/ 95191 h 521350"/>
              <a:gd name="connsiteX38" fmla="*/ 348594 w 511349"/>
              <a:gd name="connsiteY38" fmla="*/ 43523 h 521350"/>
              <a:gd name="connsiteX39" fmla="*/ 364095 w 511349"/>
              <a:gd name="connsiteY39" fmla="*/ 43523 h 521350"/>
              <a:gd name="connsiteX40" fmla="*/ 397679 w 511349"/>
              <a:gd name="connsiteY40" fmla="*/ 66762 h 521350"/>
              <a:gd name="connsiteX41" fmla="*/ 397679 w 511349"/>
              <a:gd name="connsiteY41" fmla="*/ 118403 h 521350"/>
              <a:gd name="connsiteX42" fmla="*/ 397679 w 511349"/>
              <a:gd name="connsiteY42" fmla="*/ 219103 h 521350"/>
              <a:gd name="connsiteX43" fmla="*/ 364095 w 511349"/>
              <a:gd name="connsiteY43" fmla="*/ 242342 h 521350"/>
              <a:gd name="connsiteX44" fmla="*/ 348594 w 511349"/>
              <a:gd name="connsiteY44" fmla="*/ 242342 h 521350"/>
              <a:gd name="connsiteX45" fmla="*/ 315010 w 511349"/>
              <a:gd name="connsiteY45" fmla="*/ 219103 h 521350"/>
              <a:gd name="connsiteX46" fmla="*/ 315010 w 511349"/>
              <a:gd name="connsiteY46" fmla="*/ 180372 h 521350"/>
              <a:gd name="connsiteX47" fmla="*/ 315010 w 511349"/>
              <a:gd name="connsiteY47" fmla="*/ 66762 h 521350"/>
              <a:gd name="connsiteX48" fmla="*/ 348594 w 511349"/>
              <a:gd name="connsiteY48" fmla="*/ 43523 h 521350"/>
              <a:gd name="connsiteX49" fmla="*/ 250262 w 511349"/>
              <a:gd name="connsiteY49" fmla="*/ 2188 h 521350"/>
              <a:gd name="connsiteX50" fmla="*/ 263195 w 511349"/>
              <a:gd name="connsiteY50" fmla="*/ 2188 h 521350"/>
              <a:gd name="connsiteX51" fmla="*/ 296823 w 511349"/>
              <a:gd name="connsiteY51" fmla="*/ 28049 h 521350"/>
              <a:gd name="connsiteX52" fmla="*/ 296823 w 511349"/>
              <a:gd name="connsiteY52" fmla="*/ 66839 h 521350"/>
              <a:gd name="connsiteX53" fmla="*/ 296823 w 511349"/>
              <a:gd name="connsiteY53" fmla="*/ 180626 h 521350"/>
              <a:gd name="connsiteX54" fmla="*/ 263195 w 511349"/>
              <a:gd name="connsiteY54" fmla="*/ 203900 h 521350"/>
              <a:gd name="connsiteX55" fmla="*/ 250262 w 511349"/>
              <a:gd name="connsiteY55" fmla="*/ 203900 h 521350"/>
              <a:gd name="connsiteX56" fmla="*/ 216634 w 511349"/>
              <a:gd name="connsiteY56" fmla="*/ 180626 h 521350"/>
              <a:gd name="connsiteX57" fmla="*/ 216634 w 511349"/>
              <a:gd name="connsiteY57" fmla="*/ 28049 h 521350"/>
              <a:gd name="connsiteX58" fmla="*/ 250262 w 511349"/>
              <a:gd name="connsiteY58" fmla="*/ 2188 h 521350"/>
              <a:gd name="connsiteX59" fmla="*/ 164728 w 511349"/>
              <a:gd name="connsiteY59" fmla="*/ 11 h 521350"/>
              <a:gd name="connsiteX60" fmla="*/ 193284 w 511349"/>
              <a:gd name="connsiteY60" fmla="*/ 4875 h 521350"/>
              <a:gd name="connsiteX61" fmla="*/ 198446 w 511349"/>
              <a:gd name="connsiteY61" fmla="*/ 28126 h 521350"/>
              <a:gd name="connsiteX62" fmla="*/ 198446 w 511349"/>
              <a:gd name="connsiteY62" fmla="*/ 154713 h 521350"/>
              <a:gd name="connsiteX63" fmla="*/ 170056 w 511349"/>
              <a:gd name="connsiteY63" fmla="*/ 175380 h 521350"/>
              <a:gd name="connsiteX64" fmla="*/ 146828 w 511349"/>
              <a:gd name="connsiteY64" fmla="*/ 175380 h 521350"/>
              <a:gd name="connsiteX65" fmla="*/ 136505 w 511349"/>
              <a:gd name="connsiteY65" fmla="*/ 126295 h 521350"/>
              <a:gd name="connsiteX66" fmla="*/ 105534 w 511349"/>
              <a:gd name="connsiteY66" fmla="*/ 110795 h 521350"/>
              <a:gd name="connsiteX67" fmla="*/ 92630 w 511349"/>
              <a:gd name="connsiteY67" fmla="*/ 113378 h 521350"/>
              <a:gd name="connsiteX68" fmla="*/ 97792 w 511349"/>
              <a:gd name="connsiteY68" fmla="*/ 64293 h 521350"/>
              <a:gd name="connsiteX69" fmla="*/ 164728 w 511349"/>
              <a:gd name="connsiteY69" fmla="*/ 11 h 52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511349" h="521350">
                <a:moveTo>
                  <a:pt x="97679" y="134045"/>
                </a:moveTo>
                <a:cubicBezTo>
                  <a:pt x="113192" y="134045"/>
                  <a:pt x="139046" y="154701"/>
                  <a:pt x="131290" y="193432"/>
                </a:cubicBezTo>
                <a:cubicBezTo>
                  <a:pt x="131290" y="193432"/>
                  <a:pt x="133875" y="242490"/>
                  <a:pt x="105435" y="273475"/>
                </a:cubicBezTo>
                <a:cubicBezTo>
                  <a:pt x="105435" y="273475"/>
                  <a:pt x="118363" y="291549"/>
                  <a:pt x="128704" y="281221"/>
                </a:cubicBezTo>
                <a:cubicBezTo>
                  <a:pt x="144217" y="265729"/>
                  <a:pt x="141631" y="226998"/>
                  <a:pt x="144217" y="214088"/>
                </a:cubicBezTo>
                <a:lnTo>
                  <a:pt x="170071" y="214088"/>
                </a:lnTo>
                <a:cubicBezTo>
                  <a:pt x="180413" y="214088"/>
                  <a:pt x="190755" y="208924"/>
                  <a:pt x="198511" y="203760"/>
                </a:cubicBezTo>
                <a:cubicBezTo>
                  <a:pt x="198511" y="224416"/>
                  <a:pt x="221780" y="242490"/>
                  <a:pt x="250220" y="242490"/>
                </a:cubicBezTo>
                <a:lnTo>
                  <a:pt x="263147" y="242490"/>
                </a:lnTo>
                <a:cubicBezTo>
                  <a:pt x="276074" y="242490"/>
                  <a:pt x="289001" y="237326"/>
                  <a:pt x="296758" y="232162"/>
                </a:cubicBezTo>
                <a:lnTo>
                  <a:pt x="296758" y="242490"/>
                </a:lnTo>
                <a:cubicBezTo>
                  <a:pt x="296758" y="263147"/>
                  <a:pt x="320027" y="281221"/>
                  <a:pt x="348467" y="281221"/>
                </a:cubicBezTo>
                <a:lnTo>
                  <a:pt x="363979" y="281221"/>
                </a:lnTo>
                <a:cubicBezTo>
                  <a:pt x="376906" y="281221"/>
                  <a:pt x="387248" y="278639"/>
                  <a:pt x="397590" y="270893"/>
                </a:cubicBezTo>
                <a:lnTo>
                  <a:pt x="397590" y="294131"/>
                </a:lnTo>
                <a:cubicBezTo>
                  <a:pt x="397590" y="317369"/>
                  <a:pt x="420859" y="335444"/>
                  <a:pt x="449299" y="335444"/>
                </a:cubicBezTo>
                <a:lnTo>
                  <a:pt x="462226" y="335444"/>
                </a:lnTo>
                <a:cubicBezTo>
                  <a:pt x="485495" y="335444"/>
                  <a:pt x="506178" y="322533"/>
                  <a:pt x="511349" y="304459"/>
                </a:cubicBezTo>
                <a:cubicBezTo>
                  <a:pt x="508764" y="356100"/>
                  <a:pt x="495837" y="420651"/>
                  <a:pt x="469982" y="472291"/>
                </a:cubicBezTo>
                <a:lnTo>
                  <a:pt x="454470" y="521350"/>
                </a:lnTo>
                <a:lnTo>
                  <a:pt x="162315" y="518768"/>
                </a:lnTo>
                <a:cubicBezTo>
                  <a:pt x="162315" y="518768"/>
                  <a:pt x="185584" y="500694"/>
                  <a:pt x="146802" y="467127"/>
                </a:cubicBezTo>
                <a:cubicBezTo>
                  <a:pt x="146802" y="467127"/>
                  <a:pt x="61483" y="363846"/>
                  <a:pt x="17531" y="286385"/>
                </a:cubicBezTo>
                <a:cubicBezTo>
                  <a:pt x="17531" y="286385"/>
                  <a:pt x="-16080" y="239908"/>
                  <a:pt x="9774" y="193432"/>
                </a:cubicBezTo>
                <a:lnTo>
                  <a:pt x="12360" y="193432"/>
                </a:lnTo>
                <a:cubicBezTo>
                  <a:pt x="12360" y="190850"/>
                  <a:pt x="33043" y="167611"/>
                  <a:pt x="43385" y="159865"/>
                </a:cubicBezTo>
                <a:cubicBezTo>
                  <a:pt x="56312" y="149537"/>
                  <a:pt x="84752" y="136627"/>
                  <a:pt x="84752" y="136627"/>
                </a:cubicBezTo>
                <a:cubicBezTo>
                  <a:pt x="89923" y="134045"/>
                  <a:pt x="92508" y="134045"/>
                  <a:pt x="97679" y="134045"/>
                </a:cubicBezTo>
                <a:close/>
                <a:moveTo>
                  <a:pt x="449554" y="95191"/>
                </a:moveTo>
                <a:lnTo>
                  <a:pt x="462471" y="95191"/>
                </a:lnTo>
                <a:cubicBezTo>
                  <a:pt x="480555" y="95191"/>
                  <a:pt x="496055" y="105535"/>
                  <a:pt x="496055" y="118465"/>
                </a:cubicBezTo>
                <a:lnTo>
                  <a:pt x="496055" y="271042"/>
                </a:lnTo>
                <a:cubicBezTo>
                  <a:pt x="496055" y="283973"/>
                  <a:pt x="480555" y="296903"/>
                  <a:pt x="462471" y="296903"/>
                </a:cubicBezTo>
                <a:lnTo>
                  <a:pt x="449554" y="296903"/>
                </a:lnTo>
                <a:cubicBezTo>
                  <a:pt x="428887" y="296903"/>
                  <a:pt x="413386" y="283973"/>
                  <a:pt x="413386" y="271042"/>
                </a:cubicBezTo>
                <a:lnTo>
                  <a:pt x="413386" y="219321"/>
                </a:lnTo>
                <a:lnTo>
                  <a:pt x="413386" y="118465"/>
                </a:lnTo>
                <a:cubicBezTo>
                  <a:pt x="413386" y="105535"/>
                  <a:pt x="428887" y="95191"/>
                  <a:pt x="449554" y="95191"/>
                </a:cubicBezTo>
                <a:close/>
                <a:moveTo>
                  <a:pt x="348594" y="43523"/>
                </a:moveTo>
                <a:lnTo>
                  <a:pt x="364095" y="43523"/>
                </a:lnTo>
                <a:cubicBezTo>
                  <a:pt x="382179" y="43523"/>
                  <a:pt x="397679" y="53851"/>
                  <a:pt x="397679" y="66762"/>
                </a:cubicBezTo>
                <a:lnTo>
                  <a:pt x="397679" y="118403"/>
                </a:lnTo>
                <a:lnTo>
                  <a:pt x="397679" y="219103"/>
                </a:lnTo>
                <a:cubicBezTo>
                  <a:pt x="397679" y="232014"/>
                  <a:pt x="382179" y="242342"/>
                  <a:pt x="364095" y="242342"/>
                </a:cubicBezTo>
                <a:lnTo>
                  <a:pt x="348594" y="242342"/>
                </a:lnTo>
                <a:cubicBezTo>
                  <a:pt x="330511" y="242342"/>
                  <a:pt x="315010" y="232014"/>
                  <a:pt x="315010" y="219103"/>
                </a:cubicBezTo>
                <a:lnTo>
                  <a:pt x="315010" y="180372"/>
                </a:lnTo>
                <a:lnTo>
                  <a:pt x="315010" y="66762"/>
                </a:lnTo>
                <a:cubicBezTo>
                  <a:pt x="315010" y="53851"/>
                  <a:pt x="330511" y="43523"/>
                  <a:pt x="348594" y="43523"/>
                </a:cubicBezTo>
                <a:close/>
                <a:moveTo>
                  <a:pt x="250262" y="2188"/>
                </a:moveTo>
                <a:lnTo>
                  <a:pt x="263195" y="2188"/>
                </a:lnTo>
                <a:cubicBezTo>
                  <a:pt x="281302" y="2188"/>
                  <a:pt x="296823" y="15118"/>
                  <a:pt x="296823" y="28049"/>
                </a:cubicBezTo>
                <a:lnTo>
                  <a:pt x="296823" y="66839"/>
                </a:lnTo>
                <a:lnTo>
                  <a:pt x="296823" y="180626"/>
                </a:lnTo>
                <a:cubicBezTo>
                  <a:pt x="296823" y="193556"/>
                  <a:pt x="281302" y="203900"/>
                  <a:pt x="263195" y="203900"/>
                </a:cubicBezTo>
                <a:lnTo>
                  <a:pt x="250262" y="203900"/>
                </a:lnTo>
                <a:cubicBezTo>
                  <a:pt x="232154" y="203900"/>
                  <a:pt x="216634" y="193556"/>
                  <a:pt x="216634" y="180626"/>
                </a:cubicBezTo>
                <a:lnTo>
                  <a:pt x="216634" y="28049"/>
                </a:lnTo>
                <a:cubicBezTo>
                  <a:pt x="216634" y="15118"/>
                  <a:pt x="232154" y="2188"/>
                  <a:pt x="250262" y="2188"/>
                </a:cubicBezTo>
                <a:close/>
                <a:moveTo>
                  <a:pt x="164728" y="11"/>
                </a:moveTo>
                <a:cubicBezTo>
                  <a:pt x="173161" y="152"/>
                  <a:pt x="182638" y="1646"/>
                  <a:pt x="193284" y="4875"/>
                </a:cubicBezTo>
                <a:cubicBezTo>
                  <a:pt x="198446" y="10042"/>
                  <a:pt x="198446" y="17792"/>
                  <a:pt x="198446" y="28126"/>
                </a:cubicBezTo>
                <a:lnTo>
                  <a:pt x="198446" y="154713"/>
                </a:lnTo>
                <a:cubicBezTo>
                  <a:pt x="195865" y="167630"/>
                  <a:pt x="182961" y="175380"/>
                  <a:pt x="170056" y="175380"/>
                </a:cubicBezTo>
                <a:lnTo>
                  <a:pt x="146828" y="175380"/>
                </a:lnTo>
                <a:cubicBezTo>
                  <a:pt x="149409" y="152129"/>
                  <a:pt x="146828" y="136629"/>
                  <a:pt x="136505" y="126295"/>
                </a:cubicBezTo>
                <a:cubicBezTo>
                  <a:pt x="128762" y="115962"/>
                  <a:pt x="118439" y="110795"/>
                  <a:pt x="105534" y="110795"/>
                </a:cubicBezTo>
                <a:cubicBezTo>
                  <a:pt x="102953" y="110795"/>
                  <a:pt x="97792" y="113378"/>
                  <a:pt x="92630" y="113378"/>
                </a:cubicBezTo>
                <a:cubicBezTo>
                  <a:pt x="95211" y="92711"/>
                  <a:pt x="95211" y="74627"/>
                  <a:pt x="97792" y="64293"/>
                </a:cubicBezTo>
                <a:cubicBezTo>
                  <a:pt x="97792" y="64293"/>
                  <a:pt x="105696" y="-978"/>
                  <a:pt x="164728" y="1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7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grpSp>
        <p:nvGrpSpPr>
          <p:cNvPr id="191" name="组合 190">
            <a:extLst>
              <a:ext uri="{FF2B5EF4-FFF2-40B4-BE49-F238E27FC236}">
                <a16:creationId xmlns:a16="http://schemas.microsoft.com/office/drawing/2014/main" xmlns="" id="{916C73DF-0B42-4C95-8DEB-1DDB07D40025}"/>
              </a:ext>
            </a:extLst>
          </p:cNvPr>
          <p:cNvGrpSpPr/>
          <p:nvPr/>
        </p:nvGrpSpPr>
        <p:grpSpPr>
          <a:xfrm>
            <a:off x="1014664" y="5090790"/>
            <a:ext cx="2885002" cy="642682"/>
            <a:chOff x="4020816" y="3295648"/>
            <a:chExt cx="4150368" cy="1181102"/>
          </a:xfrm>
        </p:grpSpPr>
        <p:sp>
          <p:nvSpPr>
            <p:cNvPr id="192" name="椭圆 191">
              <a:extLst>
                <a:ext uri="{FF2B5EF4-FFF2-40B4-BE49-F238E27FC236}">
                  <a16:creationId xmlns:a16="http://schemas.microsoft.com/office/drawing/2014/main" xmlns="" id="{C570E778-C9FA-48FB-BDD1-F6FA6AC69F68}"/>
                </a:ext>
              </a:extLst>
            </p:cNvPr>
            <p:cNvSpPr/>
            <p:nvPr/>
          </p:nvSpPr>
          <p:spPr>
            <a:xfrm>
              <a:off x="4020816" y="3493768"/>
              <a:ext cx="4150368" cy="982982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193" name="椭圆 192">
              <a:extLst>
                <a:ext uri="{FF2B5EF4-FFF2-40B4-BE49-F238E27FC236}">
                  <a16:creationId xmlns:a16="http://schemas.microsoft.com/office/drawing/2014/main" xmlns="" id="{571C8EAB-E70E-4B5E-A509-0DE37D8299C2}"/>
                </a:ext>
              </a:extLst>
            </p:cNvPr>
            <p:cNvSpPr/>
            <p:nvPr/>
          </p:nvSpPr>
          <p:spPr>
            <a:xfrm>
              <a:off x="4652010" y="3544201"/>
              <a:ext cx="2887980" cy="683996"/>
            </a:xfrm>
            <a:prstGeom prst="ellipse">
              <a:avLst/>
            </a:prstGeom>
            <a:noFill/>
            <a:ln>
              <a:gradFill flip="none" rotWithShape="1">
                <a:gsLst>
                  <a:gs pos="900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194" name="椭圆 193">
              <a:extLst>
                <a:ext uri="{FF2B5EF4-FFF2-40B4-BE49-F238E27FC236}">
                  <a16:creationId xmlns:a16="http://schemas.microsoft.com/office/drawing/2014/main" xmlns="" id="{5F5164E9-7592-461C-AA86-E11949EE5802}"/>
                </a:ext>
              </a:extLst>
            </p:cNvPr>
            <p:cNvSpPr/>
            <p:nvPr/>
          </p:nvSpPr>
          <p:spPr>
            <a:xfrm>
              <a:off x="4977765" y="3509965"/>
              <a:ext cx="2236470" cy="529690"/>
            </a:xfrm>
            <a:prstGeom prst="ellipse">
              <a:avLst/>
            </a:prstGeom>
            <a:noFill/>
            <a:ln>
              <a:gradFill flip="none" rotWithShape="1">
                <a:gsLst>
                  <a:gs pos="1800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195" name="椭圆 194">
              <a:extLst>
                <a:ext uri="{FF2B5EF4-FFF2-40B4-BE49-F238E27FC236}">
                  <a16:creationId xmlns:a16="http://schemas.microsoft.com/office/drawing/2014/main" xmlns="" id="{531515E6-748B-46E3-8FDF-487D7B3A562F}"/>
                </a:ext>
              </a:extLst>
            </p:cNvPr>
            <p:cNvSpPr/>
            <p:nvPr/>
          </p:nvSpPr>
          <p:spPr>
            <a:xfrm>
              <a:off x="4977765" y="3295648"/>
              <a:ext cx="2236470" cy="529690"/>
            </a:xfrm>
            <a:prstGeom prst="ellipse">
              <a:avLst/>
            </a:prstGeom>
            <a:noFill/>
            <a:ln>
              <a:gradFill flip="none" rotWithShape="1">
                <a:gsLst>
                  <a:gs pos="18000">
                    <a:srgbClr val="59EEF3">
                      <a:alpha val="0"/>
                    </a:srgbClr>
                  </a:gs>
                  <a:gs pos="100000">
                    <a:srgbClr val="59EEF3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cxnSp>
          <p:nvCxnSpPr>
            <p:cNvPr id="196" name="直接连接符 195">
              <a:extLst>
                <a:ext uri="{FF2B5EF4-FFF2-40B4-BE49-F238E27FC236}">
                  <a16:creationId xmlns:a16="http://schemas.microsoft.com/office/drawing/2014/main" xmlns="" id="{4B34808D-1113-4F23-8EE2-A23AC3671806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7" y="3870110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xmlns="" id="{1DFECBE5-E6F3-4CCB-BC22-2AA5907F574C}"/>
                </a:ext>
              </a:extLst>
            </p:cNvPr>
            <p:cNvCxnSpPr>
              <a:cxnSpLocks/>
            </p:cNvCxnSpPr>
            <p:nvPr/>
          </p:nvCxnSpPr>
          <p:spPr>
            <a:xfrm>
              <a:off x="5850729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>
              <a:extLst>
                <a:ext uri="{FF2B5EF4-FFF2-40B4-BE49-F238E27FC236}">
                  <a16:creationId xmlns:a16="http://schemas.microsoft.com/office/drawing/2014/main" xmlns="" id="{FD0E070D-2ACF-42E7-AB4D-A694DBFDC1EA}"/>
                </a:ext>
              </a:extLst>
            </p:cNvPr>
            <p:cNvCxnSpPr>
              <a:cxnSpLocks/>
            </p:cNvCxnSpPr>
            <p:nvPr/>
          </p:nvCxnSpPr>
          <p:spPr>
            <a:xfrm>
              <a:off x="5605461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9" name="组合 198">
              <a:extLst>
                <a:ext uri="{FF2B5EF4-FFF2-40B4-BE49-F238E27FC236}">
                  <a16:creationId xmlns:a16="http://schemas.microsoft.com/office/drawing/2014/main" xmlns="" id="{DA3B8070-36F3-4933-AF65-C13337CF7FA3}"/>
                </a:ext>
              </a:extLst>
            </p:cNvPr>
            <p:cNvGrpSpPr/>
            <p:nvPr/>
          </p:nvGrpSpPr>
          <p:grpSpPr>
            <a:xfrm>
              <a:off x="5973363" y="3862430"/>
              <a:ext cx="245268" cy="169545"/>
              <a:chOff x="5973363" y="3846195"/>
              <a:chExt cx="245268" cy="169545"/>
            </a:xfrm>
          </p:grpSpPr>
          <p:cxnSp>
            <p:nvCxnSpPr>
              <p:cNvPr id="216" name="直接连接符 215">
                <a:extLst>
                  <a:ext uri="{FF2B5EF4-FFF2-40B4-BE49-F238E27FC236}">
                    <a16:creationId xmlns:a16="http://schemas.microsoft.com/office/drawing/2014/main" xmlns="" id="{BF0F217C-59B7-470E-9D57-78F5A64F71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363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>
                <a:extLst>
                  <a:ext uri="{FF2B5EF4-FFF2-40B4-BE49-F238E27FC236}">
                    <a16:creationId xmlns:a16="http://schemas.microsoft.com/office/drawing/2014/main" xmlns="" id="{35F4E25A-270B-4ADA-B30A-3D9D206C48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8631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xmlns="" id="{4C064A70-E4BE-4A56-94D6-613590789B95}"/>
                </a:ext>
              </a:extLst>
            </p:cNvPr>
            <p:cNvCxnSpPr>
              <a:cxnSpLocks/>
            </p:cNvCxnSpPr>
            <p:nvPr/>
          </p:nvCxnSpPr>
          <p:spPr>
            <a:xfrm>
              <a:off x="6341265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xmlns="" id="{65B6A85F-3DEB-4704-A577-18772BCCE6E8}"/>
                </a:ext>
              </a:extLst>
            </p:cNvPr>
            <p:cNvCxnSpPr>
              <a:cxnSpLocks/>
            </p:cNvCxnSpPr>
            <p:nvPr/>
          </p:nvCxnSpPr>
          <p:spPr>
            <a:xfrm>
              <a:off x="6463899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2" name="组合 201">
              <a:extLst>
                <a:ext uri="{FF2B5EF4-FFF2-40B4-BE49-F238E27FC236}">
                  <a16:creationId xmlns:a16="http://schemas.microsoft.com/office/drawing/2014/main" xmlns="" id="{03A6C341-7FB3-4CDD-AC07-711C96AC8BED}"/>
                </a:ext>
              </a:extLst>
            </p:cNvPr>
            <p:cNvGrpSpPr/>
            <p:nvPr/>
          </p:nvGrpSpPr>
          <p:grpSpPr>
            <a:xfrm>
              <a:off x="5728095" y="3834836"/>
              <a:ext cx="858438" cy="169545"/>
              <a:chOff x="5728095" y="3846195"/>
              <a:chExt cx="858438" cy="169545"/>
            </a:xfrm>
          </p:grpSpPr>
          <p:cxnSp>
            <p:nvCxnSpPr>
              <p:cNvPr id="214" name="直接连接符 213">
                <a:extLst>
                  <a:ext uri="{FF2B5EF4-FFF2-40B4-BE49-F238E27FC236}">
                    <a16:creationId xmlns:a16="http://schemas.microsoft.com/office/drawing/2014/main" xmlns="" id="{40F709D0-1C8D-40DE-B8E9-D307C6838D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9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>
                <a:extLst>
                  <a:ext uri="{FF2B5EF4-FFF2-40B4-BE49-F238E27FC236}">
                    <a16:creationId xmlns:a16="http://schemas.microsoft.com/office/drawing/2014/main" xmlns="" id="{E05F65D3-2BD6-42EC-B7F2-8988C8DAE0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6533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3" name="组合 202">
              <a:extLst>
                <a:ext uri="{FF2B5EF4-FFF2-40B4-BE49-F238E27FC236}">
                  <a16:creationId xmlns:a16="http://schemas.microsoft.com/office/drawing/2014/main" xmlns="" id="{4C66288B-6460-4275-9AB2-7A6BC81F9691}"/>
                </a:ext>
              </a:extLst>
            </p:cNvPr>
            <p:cNvGrpSpPr/>
            <p:nvPr/>
          </p:nvGrpSpPr>
          <p:grpSpPr>
            <a:xfrm>
              <a:off x="5482827" y="3815714"/>
              <a:ext cx="1226340" cy="169545"/>
              <a:chOff x="5482827" y="3846195"/>
              <a:chExt cx="1226340" cy="169545"/>
            </a:xfrm>
          </p:grpSpPr>
          <p:cxnSp>
            <p:nvCxnSpPr>
              <p:cNvPr id="212" name="直接连接符 211">
                <a:extLst>
                  <a:ext uri="{FF2B5EF4-FFF2-40B4-BE49-F238E27FC236}">
                    <a16:creationId xmlns:a16="http://schemas.microsoft.com/office/drawing/2014/main" xmlns="" id="{7F10FCC5-F3AA-477B-82A2-A1965F09DC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82827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直接连接符 212">
                <a:extLst>
                  <a:ext uri="{FF2B5EF4-FFF2-40B4-BE49-F238E27FC236}">
                    <a16:creationId xmlns:a16="http://schemas.microsoft.com/office/drawing/2014/main" xmlns="" id="{B5754A6A-19EF-4271-8280-34F3F08E5A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9167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4" name="直接连接符 203">
              <a:extLst>
                <a:ext uri="{FF2B5EF4-FFF2-40B4-BE49-F238E27FC236}">
                  <a16:creationId xmlns:a16="http://schemas.microsoft.com/office/drawing/2014/main" xmlns="" id="{66159691-23DC-422D-BDF9-8191EB5C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360193" y="379681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>
              <a:extLst>
                <a:ext uri="{FF2B5EF4-FFF2-40B4-BE49-F238E27FC236}">
                  <a16:creationId xmlns:a16="http://schemas.microsoft.com/office/drawing/2014/main" xmlns="" id="{01A7A580-BC24-4697-AA0C-ACDC127BB26E}"/>
                </a:ext>
              </a:extLst>
            </p:cNvPr>
            <p:cNvCxnSpPr>
              <a:cxnSpLocks/>
            </p:cNvCxnSpPr>
            <p:nvPr/>
          </p:nvCxnSpPr>
          <p:spPr>
            <a:xfrm>
              <a:off x="6831801" y="379681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6" name="组合 205">
              <a:extLst>
                <a:ext uri="{FF2B5EF4-FFF2-40B4-BE49-F238E27FC236}">
                  <a16:creationId xmlns:a16="http://schemas.microsoft.com/office/drawing/2014/main" xmlns="" id="{9FB0DDAE-784A-4265-B9D8-8C3D6BBE64E8}"/>
                </a:ext>
              </a:extLst>
            </p:cNvPr>
            <p:cNvGrpSpPr/>
            <p:nvPr/>
          </p:nvGrpSpPr>
          <p:grpSpPr>
            <a:xfrm>
              <a:off x="5237559" y="3756762"/>
              <a:ext cx="1716876" cy="169545"/>
              <a:chOff x="5237559" y="3846195"/>
              <a:chExt cx="1716876" cy="169545"/>
            </a:xfrm>
          </p:grpSpPr>
          <p:cxnSp>
            <p:nvCxnSpPr>
              <p:cNvPr id="210" name="直接连接符 209">
                <a:extLst>
                  <a:ext uri="{FF2B5EF4-FFF2-40B4-BE49-F238E27FC236}">
                    <a16:creationId xmlns:a16="http://schemas.microsoft.com/office/drawing/2014/main" xmlns="" id="{F271373F-CFEB-4F6A-9CB6-4214CCC904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3755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直接连接符 210">
                <a:extLst>
                  <a:ext uri="{FF2B5EF4-FFF2-40B4-BE49-F238E27FC236}">
                    <a16:creationId xmlns:a16="http://schemas.microsoft.com/office/drawing/2014/main" xmlns="" id="{2F35E95A-37C6-4DCA-B111-5F454204A8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5443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7" name="组合 206">
              <a:extLst>
                <a:ext uri="{FF2B5EF4-FFF2-40B4-BE49-F238E27FC236}">
                  <a16:creationId xmlns:a16="http://schemas.microsoft.com/office/drawing/2014/main" xmlns="" id="{EB63DCA8-F70C-461D-AB7D-7636A7C771DD}"/>
                </a:ext>
              </a:extLst>
            </p:cNvPr>
            <p:cNvGrpSpPr/>
            <p:nvPr/>
          </p:nvGrpSpPr>
          <p:grpSpPr>
            <a:xfrm>
              <a:off x="5114925" y="3706226"/>
              <a:ext cx="1962150" cy="169545"/>
              <a:chOff x="5114925" y="3846195"/>
              <a:chExt cx="1962150" cy="169545"/>
            </a:xfrm>
          </p:grpSpPr>
          <p:cxnSp>
            <p:nvCxnSpPr>
              <p:cNvPr id="208" name="直接连接符 207">
                <a:extLst>
                  <a:ext uri="{FF2B5EF4-FFF2-40B4-BE49-F238E27FC236}">
                    <a16:creationId xmlns:a16="http://schemas.microsoft.com/office/drawing/2014/main" xmlns="" id="{9CEC8396-77A6-4E2F-9AB4-8339FDF5FA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492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直接连接符 208">
                <a:extLst>
                  <a:ext uri="{FF2B5EF4-FFF2-40B4-BE49-F238E27FC236}">
                    <a16:creationId xmlns:a16="http://schemas.microsoft.com/office/drawing/2014/main" xmlns="" id="{5150CC8F-6461-421E-BBC2-C966B2845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7707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18" name="组合 217">
            <a:extLst>
              <a:ext uri="{FF2B5EF4-FFF2-40B4-BE49-F238E27FC236}">
                <a16:creationId xmlns:a16="http://schemas.microsoft.com/office/drawing/2014/main" xmlns="" id="{0F0C9AC8-EA5F-4C3E-9479-8DE7FC0C99B5}"/>
              </a:ext>
            </a:extLst>
          </p:cNvPr>
          <p:cNvGrpSpPr/>
          <p:nvPr/>
        </p:nvGrpSpPr>
        <p:grpSpPr>
          <a:xfrm>
            <a:off x="1107146" y="4148044"/>
            <a:ext cx="2700039" cy="1447135"/>
            <a:chOff x="876635" y="2196604"/>
            <a:chExt cx="2700039" cy="1447135"/>
          </a:xfrm>
        </p:grpSpPr>
        <p:sp>
          <p:nvSpPr>
            <p:cNvPr id="219" name="箭头: 下 218">
              <a:extLst>
                <a:ext uri="{FF2B5EF4-FFF2-40B4-BE49-F238E27FC236}">
                  <a16:creationId xmlns:a16="http://schemas.microsoft.com/office/drawing/2014/main" xmlns="" id="{DE4FDEDB-DF1A-4173-8A76-8155AEA56214}"/>
                </a:ext>
              </a:extLst>
            </p:cNvPr>
            <p:cNvSpPr/>
            <p:nvPr/>
          </p:nvSpPr>
          <p:spPr>
            <a:xfrm rot="10800000">
              <a:off x="3535483" y="3103739"/>
              <a:ext cx="41191" cy="54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20" name="箭头: 下 219">
              <a:extLst>
                <a:ext uri="{FF2B5EF4-FFF2-40B4-BE49-F238E27FC236}">
                  <a16:creationId xmlns:a16="http://schemas.microsoft.com/office/drawing/2014/main" xmlns="" id="{886ECB4C-9058-43F2-82A6-68F1E50C20B5}"/>
                </a:ext>
              </a:extLst>
            </p:cNvPr>
            <p:cNvSpPr/>
            <p:nvPr/>
          </p:nvSpPr>
          <p:spPr>
            <a:xfrm rot="10800000">
              <a:off x="3296405" y="2540223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21" name="箭头: 下 220">
              <a:extLst>
                <a:ext uri="{FF2B5EF4-FFF2-40B4-BE49-F238E27FC236}">
                  <a16:creationId xmlns:a16="http://schemas.microsoft.com/office/drawing/2014/main" xmlns="" id="{D50DBCC5-9A78-433B-BA1A-21D12BA6CA9A}"/>
                </a:ext>
              </a:extLst>
            </p:cNvPr>
            <p:cNvSpPr/>
            <p:nvPr/>
          </p:nvSpPr>
          <p:spPr>
            <a:xfrm rot="10800000">
              <a:off x="1160631" y="2196604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22" name="箭头: 下 221">
              <a:extLst>
                <a:ext uri="{FF2B5EF4-FFF2-40B4-BE49-F238E27FC236}">
                  <a16:creationId xmlns:a16="http://schemas.microsoft.com/office/drawing/2014/main" xmlns="" id="{AC7D9B71-B0C0-4B5D-8654-0BFEDB3475A9}"/>
                </a:ext>
              </a:extLst>
            </p:cNvPr>
            <p:cNvSpPr/>
            <p:nvPr/>
          </p:nvSpPr>
          <p:spPr>
            <a:xfrm rot="10800000">
              <a:off x="876635" y="2790117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sp>
        <p:nvSpPr>
          <p:cNvPr id="257" name="图形 181">
            <a:extLst>
              <a:ext uri="{FF2B5EF4-FFF2-40B4-BE49-F238E27FC236}">
                <a16:creationId xmlns:a16="http://schemas.microsoft.com/office/drawing/2014/main" xmlns="" id="{5E10EB07-5E85-4CD0-A1AD-95279C9B9859}"/>
              </a:ext>
            </a:extLst>
          </p:cNvPr>
          <p:cNvSpPr/>
          <p:nvPr/>
        </p:nvSpPr>
        <p:spPr>
          <a:xfrm>
            <a:off x="9190300" y="4046574"/>
            <a:ext cx="990918" cy="1041636"/>
          </a:xfrm>
          <a:custGeom>
            <a:avLst/>
            <a:gdLst>
              <a:gd name="connsiteX0" fmla="*/ 54384 w 524442"/>
              <a:gd name="connsiteY0" fmla="*/ 518797 h 607851"/>
              <a:gd name="connsiteX1" fmla="*/ 56921 w 524442"/>
              <a:gd name="connsiteY1" fmla="*/ 518797 h 607851"/>
              <a:gd name="connsiteX2" fmla="*/ 182026 w 524442"/>
              <a:gd name="connsiteY2" fmla="*/ 518797 h 607851"/>
              <a:gd name="connsiteX3" fmla="*/ 342416 w 524442"/>
              <a:gd name="connsiteY3" fmla="*/ 518797 h 607851"/>
              <a:gd name="connsiteX4" fmla="*/ 467521 w 524442"/>
              <a:gd name="connsiteY4" fmla="*/ 518797 h 607851"/>
              <a:gd name="connsiteX5" fmla="*/ 470058 w 524442"/>
              <a:gd name="connsiteY5" fmla="*/ 518797 h 607851"/>
              <a:gd name="connsiteX6" fmla="*/ 486619 w 524442"/>
              <a:gd name="connsiteY6" fmla="*/ 535341 h 607851"/>
              <a:gd name="connsiteX7" fmla="*/ 486619 w 524442"/>
              <a:gd name="connsiteY7" fmla="*/ 591307 h 607851"/>
              <a:gd name="connsiteX8" fmla="*/ 470058 w 524442"/>
              <a:gd name="connsiteY8" fmla="*/ 607851 h 607851"/>
              <a:gd name="connsiteX9" fmla="*/ 54384 w 524442"/>
              <a:gd name="connsiteY9" fmla="*/ 607851 h 607851"/>
              <a:gd name="connsiteX10" fmla="*/ 37823 w 524442"/>
              <a:gd name="connsiteY10" fmla="*/ 591307 h 607851"/>
              <a:gd name="connsiteX11" fmla="*/ 37823 w 524442"/>
              <a:gd name="connsiteY11" fmla="*/ 535341 h 607851"/>
              <a:gd name="connsiteX12" fmla="*/ 54384 w 524442"/>
              <a:gd name="connsiteY12" fmla="*/ 518797 h 607851"/>
              <a:gd name="connsiteX13" fmla="*/ 355607 w 524442"/>
              <a:gd name="connsiteY13" fmla="*/ 287091 h 607851"/>
              <a:gd name="connsiteX14" fmla="*/ 306900 w 524442"/>
              <a:gd name="connsiteY14" fmla="*/ 335734 h 607851"/>
              <a:gd name="connsiteX15" fmla="*/ 355607 w 524442"/>
              <a:gd name="connsiteY15" fmla="*/ 384451 h 607851"/>
              <a:gd name="connsiteX16" fmla="*/ 404389 w 524442"/>
              <a:gd name="connsiteY16" fmla="*/ 335734 h 607851"/>
              <a:gd name="connsiteX17" fmla="*/ 355607 w 524442"/>
              <a:gd name="connsiteY17" fmla="*/ 287091 h 607851"/>
              <a:gd name="connsiteX18" fmla="*/ 175845 w 524442"/>
              <a:gd name="connsiteY18" fmla="*/ 287091 h 607851"/>
              <a:gd name="connsiteX19" fmla="*/ 127063 w 524442"/>
              <a:gd name="connsiteY19" fmla="*/ 335734 h 607851"/>
              <a:gd name="connsiteX20" fmla="*/ 175845 w 524442"/>
              <a:gd name="connsiteY20" fmla="*/ 384451 h 607851"/>
              <a:gd name="connsiteX21" fmla="*/ 224553 w 524442"/>
              <a:gd name="connsiteY21" fmla="*/ 335734 h 607851"/>
              <a:gd name="connsiteX22" fmla="*/ 175845 w 524442"/>
              <a:gd name="connsiteY22" fmla="*/ 287091 h 607851"/>
              <a:gd name="connsiteX23" fmla="*/ 466861 w 524442"/>
              <a:gd name="connsiteY23" fmla="*/ 277605 h 607851"/>
              <a:gd name="connsiteX24" fmla="*/ 490207 w 524442"/>
              <a:gd name="connsiteY24" fmla="*/ 277605 h 607851"/>
              <a:gd name="connsiteX25" fmla="*/ 524442 w 524442"/>
              <a:gd name="connsiteY25" fmla="*/ 311731 h 607851"/>
              <a:gd name="connsiteX26" fmla="*/ 524442 w 524442"/>
              <a:gd name="connsiteY26" fmla="*/ 378046 h 607851"/>
              <a:gd name="connsiteX27" fmla="*/ 490207 w 524442"/>
              <a:gd name="connsiteY27" fmla="*/ 412173 h 607851"/>
              <a:gd name="connsiteX28" fmla="*/ 467532 w 524442"/>
              <a:gd name="connsiteY28" fmla="*/ 412173 h 607851"/>
              <a:gd name="connsiteX29" fmla="*/ 467532 w 524442"/>
              <a:gd name="connsiteY29" fmla="*/ 294295 h 607851"/>
              <a:gd name="connsiteX30" fmla="*/ 466861 w 524442"/>
              <a:gd name="connsiteY30" fmla="*/ 277605 h 607851"/>
              <a:gd name="connsiteX31" fmla="*/ 34235 w 524442"/>
              <a:gd name="connsiteY31" fmla="*/ 277605 h 607851"/>
              <a:gd name="connsiteX32" fmla="*/ 57581 w 524442"/>
              <a:gd name="connsiteY32" fmla="*/ 277605 h 607851"/>
              <a:gd name="connsiteX33" fmla="*/ 56910 w 524442"/>
              <a:gd name="connsiteY33" fmla="*/ 294295 h 607851"/>
              <a:gd name="connsiteX34" fmla="*/ 56910 w 524442"/>
              <a:gd name="connsiteY34" fmla="*/ 412173 h 607851"/>
              <a:gd name="connsiteX35" fmla="*/ 34235 w 524442"/>
              <a:gd name="connsiteY35" fmla="*/ 412173 h 607851"/>
              <a:gd name="connsiteX36" fmla="*/ 0 w 524442"/>
              <a:gd name="connsiteY36" fmla="*/ 378046 h 607851"/>
              <a:gd name="connsiteX37" fmla="*/ 0 w 524442"/>
              <a:gd name="connsiteY37" fmla="*/ 311731 h 607851"/>
              <a:gd name="connsiteX38" fmla="*/ 34235 w 524442"/>
              <a:gd name="connsiteY38" fmla="*/ 277605 h 607851"/>
              <a:gd name="connsiteX39" fmla="*/ 262221 w 524442"/>
              <a:gd name="connsiteY39" fmla="*/ 0 h 607851"/>
              <a:gd name="connsiteX40" fmla="*/ 306900 w 524442"/>
              <a:gd name="connsiteY40" fmla="*/ 44620 h 607851"/>
              <a:gd name="connsiteX41" fmla="*/ 284299 w 524442"/>
              <a:gd name="connsiteY41" fmla="*/ 83356 h 607851"/>
              <a:gd name="connsiteX42" fmla="*/ 284299 w 524442"/>
              <a:gd name="connsiteY42" fmla="*/ 90433 h 607851"/>
              <a:gd name="connsiteX43" fmla="*/ 284299 w 524442"/>
              <a:gd name="connsiteY43" fmla="*/ 103618 h 607851"/>
              <a:gd name="connsiteX44" fmla="*/ 284299 w 524442"/>
              <a:gd name="connsiteY44" fmla="*/ 116803 h 607851"/>
              <a:gd name="connsiteX45" fmla="*/ 440566 w 524442"/>
              <a:gd name="connsiteY45" fmla="*/ 277928 h 607851"/>
              <a:gd name="connsiteX46" fmla="*/ 441386 w 524442"/>
              <a:gd name="connsiteY46" fmla="*/ 294316 h 607851"/>
              <a:gd name="connsiteX47" fmla="*/ 441386 w 524442"/>
              <a:gd name="connsiteY47" fmla="*/ 412013 h 607851"/>
              <a:gd name="connsiteX48" fmla="*/ 441386 w 524442"/>
              <a:gd name="connsiteY48" fmla="*/ 492688 h 607851"/>
              <a:gd name="connsiteX49" fmla="*/ 342405 w 524442"/>
              <a:gd name="connsiteY49" fmla="*/ 492688 h 607851"/>
              <a:gd name="connsiteX50" fmla="*/ 342405 w 524442"/>
              <a:gd name="connsiteY50" fmla="*/ 454697 h 607851"/>
              <a:gd name="connsiteX51" fmla="*/ 322788 w 524442"/>
              <a:gd name="connsiteY51" fmla="*/ 435106 h 607851"/>
              <a:gd name="connsiteX52" fmla="*/ 201653 w 524442"/>
              <a:gd name="connsiteY52" fmla="*/ 435106 h 607851"/>
              <a:gd name="connsiteX53" fmla="*/ 182036 w 524442"/>
              <a:gd name="connsiteY53" fmla="*/ 454697 h 607851"/>
              <a:gd name="connsiteX54" fmla="*/ 182036 w 524442"/>
              <a:gd name="connsiteY54" fmla="*/ 492688 h 607851"/>
              <a:gd name="connsiteX55" fmla="*/ 83055 w 524442"/>
              <a:gd name="connsiteY55" fmla="*/ 492688 h 607851"/>
              <a:gd name="connsiteX56" fmla="*/ 83055 w 524442"/>
              <a:gd name="connsiteY56" fmla="*/ 411939 h 607851"/>
              <a:gd name="connsiteX57" fmla="*/ 83055 w 524442"/>
              <a:gd name="connsiteY57" fmla="*/ 294316 h 607851"/>
              <a:gd name="connsiteX58" fmla="*/ 83801 w 524442"/>
              <a:gd name="connsiteY58" fmla="*/ 278003 h 607851"/>
              <a:gd name="connsiteX59" fmla="*/ 240142 w 524442"/>
              <a:gd name="connsiteY59" fmla="*/ 116803 h 607851"/>
              <a:gd name="connsiteX60" fmla="*/ 240142 w 524442"/>
              <a:gd name="connsiteY60" fmla="*/ 103618 h 607851"/>
              <a:gd name="connsiteX61" fmla="*/ 240142 w 524442"/>
              <a:gd name="connsiteY61" fmla="*/ 90433 h 607851"/>
              <a:gd name="connsiteX62" fmla="*/ 240142 w 524442"/>
              <a:gd name="connsiteY62" fmla="*/ 83356 h 607851"/>
              <a:gd name="connsiteX63" fmla="*/ 217541 w 524442"/>
              <a:gd name="connsiteY63" fmla="*/ 44620 h 607851"/>
              <a:gd name="connsiteX64" fmla="*/ 262221 w 524442"/>
              <a:gd name="connsiteY64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24442" h="607851">
                <a:moveTo>
                  <a:pt x="54384" y="518797"/>
                </a:moveTo>
                <a:lnTo>
                  <a:pt x="56921" y="518797"/>
                </a:lnTo>
                <a:lnTo>
                  <a:pt x="182026" y="518797"/>
                </a:lnTo>
                <a:lnTo>
                  <a:pt x="342416" y="518797"/>
                </a:lnTo>
                <a:lnTo>
                  <a:pt x="467521" y="518797"/>
                </a:lnTo>
                <a:lnTo>
                  <a:pt x="470058" y="518797"/>
                </a:lnTo>
                <a:cubicBezTo>
                  <a:pt x="479159" y="518797"/>
                  <a:pt x="486619" y="526175"/>
                  <a:pt x="486619" y="535341"/>
                </a:cubicBezTo>
                <a:lnTo>
                  <a:pt x="486619" y="591307"/>
                </a:lnTo>
                <a:cubicBezTo>
                  <a:pt x="486619" y="600474"/>
                  <a:pt x="479159" y="607851"/>
                  <a:pt x="470058" y="607851"/>
                </a:cubicBezTo>
                <a:lnTo>
                  <a:pt x="54384" y="607851"/>
                </a:lnTo>
                <a:cubicBezTo>
                  <a:pt x="45283" y="607851"/>
                  <a:pt x="37823" y="600474"/>
                  <a:pt x="37823" y="591307"/>
                </a:cubicBezTo>
                <a:lnTo>
                  <a:pt x="37823" y="535341"/>
                </a:lnTo>
                <a:cubicBezTo>
                  <a:pt x="37823" y="526175"/>
                  <a:pt x="45283" y="518797"/>
                  <a:pt x="54384" y="518797"/>
                </a:cubicBezTo>
                <a:close/>
                <a:moveTo>
                  <a:pt x="355607" y="287091"/>
                </a:moveTo>
                <a:cubicBezTo>
                  <a:pt x="328680" y="287091"/>
                  <a:pt x="306900" y="308842"/>
                  <a:pt x="306900" y="335734"/>
                </a:cubicBezTo>
                <a:cubicBezTo>
                  <a:pt x="306900" y="362625"/>
                  <a:pt x="328680" y="384451"/>
                  <a:pt x="355607" y="384451"/>
                </a:cubicBezTo>
                <a:cubicBezTo>
                  <a:pt x="382534" y="384451"/>
                  <a:pt x="404389" y="362625"/>
                  <a:pt x="404389" y="335734"/>
                </a:cubicBezTo>
                <a:cubicBezTo>
                  <a:pt x="404389" y="308842"/>
                  <a:pt x="382534" y="287091"/>
                  <a:pt x="355607" y="287091"/>
                </a:cubicBezTo>
                <a:close/>
                <a:moveTo>
                  <a:pt x="175845" y="287091"/>
                </a:moveTo>
                <a:cubicBezTo>
                  <a:pt x="148918" y="287091"/>
                  <a:pt x="127063" y="308842"/>
                  <a:pt x="127063" y="335734"/>
                </a:cubicBezTo>
                <a:cubicBezTo>
                  <a:pt x="127063" y="362625"/>
                  <a:pt x="148918" y="384451"/>
                  <a:pt x="175845" y="384451"/>
                </a:cubicBezTo>
                <a:cubicBezTo>
                  <a:pt x="202772" y="384451"/>
                  <a:pt x="224553" y="362625"/>
                  <a:pt x="224553" y="335734"/>
                </a:cubicBezTo>
                <a:cubicBezTo>
                  <a:pt x="224553" y="308842"/>
                  <a:pt x="202772" y="287091"/>
                  <a:pt x="175845" y="287091"/>
                </a:cubicBezTo>
                <a:close/>
                <a:moveTo>
                  <a:pt x="466861" y="277605"/>
                </a:moveTo>
                <a:lnTo>
                  <a:pt x="490207" y="277605"/>
                </a:lnTo>
                <a:cubicBezTo>
                  <a:pt x="509152" y="277605"/>
                  <a:pt x="524442" y="292880"/>
                  <a:pt x="524442" y="311731"/>
                </a:cubicBezTo>
                <a:lnTo>
                  <a:pt x="524442" y="378046"/>
                </a:lnTo>
                <a:cubicBezTo>
                  <a:pt x="524442" y="396898"/>
                  <a:pt x="509152" y="412173"/>
                  <a:pt x="490207" y="412173"/>
                </a:cubicBezTo>
                <a:lnTo>
                  <a:pt x="467532" y="412173"/>
                </a:lnTo>
                <a:lnTo>
                  <a:pt x="467532" y="294295"/>
                </a:lnTo>
                <a:cubicBezTo>
                  <a:pt x="467532" y="288707"/>
                  <a:pt x="467309" y="283119"/>
                  <a:pt x="466861" y="277605"/>
                </a:cubicBezTo>
                <a:close/>
                <a:moveTo>
                  <a:pt x="34235" y="277605"/>
                </a:moveTo>
                <a:lnTo>
                  <a:pt x="57581" y="277605"/>
                </a:lnTo>
                <a:cubicBezTo>
                  <a:pt x="57133" y="283119"/>
                  <a:pt x="56910" y="288707"/>
                  <a:pt x="56910" y="294295"/>
                </a:cubicBezTo>
                <a:lnTo>
                  <a:pt x="56910" y="412173"/>
                </a:lnTo>
                <a:lnTo>
                  <a:pt x="34235" y="412173"/>
                </a:lnTo>
                <a:cubicBezTo>
                  <a:pt x="15290" y="412173"/>
                  <a:pt x="0" y="396898"/>
                  <a:pt x="0" y="378046"/>
                </a:cubicBezTo>
                <a:lnTo>
                  <a:pt x="0" y="311731"/>
                </a:lnTo>
                <a:cubicBezTo>
                  <a:pt x="0" y="292880"/>
                  <a:pt x="15290" y="277605"/>
                  <a:pt x="34235" y="277605"/>
                </a:cubicBezTo>
                <a:close/>
                <a:moveTo>
                  <a:pt x="262221" y="0"/>
                </a:moveTo>
                <a:cubicBezTo>
                  <a:pt x="286910" y="0"/>
                  <a:pt x="306900" y="19964"/>
                  <a:pt x="306900" y="44620"/>
                </a:cubicBezTo>
                <a:cubicBezTo>
                  <a:pt x="306900" y="61232"/>
                  <a:pt x="297800" y="75683"/>
                  <a:pt x="284299" y="83356"/>
                </a:cubicBezTo>
                <a:lnTo>
                  <a:pt x="284299" y="90433"/>
                </a:lnTo>
                <a:lnTo>
                  <a:pt x="284299" y="103618"/>
                </a:lnTo>
                <a:lnTo>
                  <a:pt x="284299" y="116803"/>
                </a:lnTo>
                <a:cubicBezTo>
                  <a:pt x="367467" y="127008"/>
                  <a:pt x="432957" y="194051"/>
                  <a:pt x="440566" y="277928"/>
                </a:cubicBezTo>
                <a:cubicBezTo>
                  <a:pt x="441088" y="283292"/>
                  <a:pt x="441386" y="288804"/>
                  <a:pt x="441386" y="294316"/>
                </a:cubicBezTo>
                <a:lnTo>
                  <a:pt x="441386" y="412013"/>
                </a:lnTo>
                <a:lnTo>
                  <a:pt x="441386" y="492688"/>
                </a:lnTo>
                <a:lnTo>
                  <a:pt x="342405" y="492688"/>
                </a:lnTo>
                <a:lnTo>
                  <a:pt x="342405" y="454697"/>
                </a:lnTo>
                <a:cubicBezTo>
                  <a:pt x="342405" y="443896"/>
                  <a:pt x="333603" y="435106"/>
                  <a:pt x="322788" y="435106"/>
                </a:cubicBezTo>
                <a:lnTo>
                  <a:pt x="201653" y="435106"/>
                </a:lnTo>
                <a:cubicBezTo>
                  <a:pt x="190838" y="435106"/>
                  <a:pt x="182036" y="443896"/>
                  <a:pt x="182036" y="454697"/>
                </a:cubicBezTo>
                <a:lnTo>
                  <a:pt x="182036" y="492688"/>
                </a:lnTo>
                <a:lnTo>
                  <a:pt x="83055" y="492688"/>
                </a:lnTo>
                <a:lnTo>
                  <a:pt x="83055" y="411939"/>
                </a:lnTo>
                <a:lnTo>
                  <a:pt x="83055" y="294316"/>
                </a:lnTo>
                <a:cubicBezTo>
                  <a:pt x="83055" y="288804"/>
                  <a:pt x="83353" y="283366"/>
                  <a:pt x="83801" y="278003"/>
                </a:cubicBezTo>
                <a:cubicBezTo>
                  <a:pt x="91409" y="194125"/>
                  <a:pt x="156974" y="127008"/>
                  <a:pt x="240142" y="116803"/>
                </a:cubicBezTo>
                <a:lnTo>
                  <a:pt x="240142" y="103618"/>
                </a:lnTo>
                <a:lnTo>
                  <a:pt x="240142" y="90433"/>
                </a:lnTo>
                <a:lnTo>
                  <a:pt x="240142" y="83356"/>
                </a:lnTo>
                <a:cubicBezTo>
                  <a:pt x="226641" y="75683"/>
                  <a:pt x="217541" y="61232"/>
                  <a:pt x="217541" y="44620"/>
                </a:cubicBezTo>
                <a:cubicBezTo>
                  <a:pt x="217541" y="19964"/>
                  <a:pt x="237531" y="0"/>
                  <a:pt x="262221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7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grpSp>
        <p:nvGrpSpPr>
          <p:cNvPr id="259" name="组合 258">
            <a:extLst>
              <a:ext uri="{FF2B5EF4-FFF2-40B4-BE49-F238E27FC236}">
                <a16:creationId xmlns:a16="http://schemas.microsoft.com/office/drawing/2014/main" xmlns="" id="{FD1D3EE3-82BC-47C7-8ADE-516A3B7C212A}"/>
              </a:ext>
            </a:extLst>
          </p:cNvPr>
          <p:cNvGrpSpPr/>
          <p:nvPr/>
        </p:nvGrpSpPr>
        <p:grpSpPr>
          <a:xfrm>
            <a:off x="8258175" y="5090790"/>
            <a:ext cx="2885002" cy="642682"/>
            <a:chOff x="4020816" y="3295648"/>
            <a:chExt cx="4150368" cy="1181102"/>
          </a:xfrm>
        </p:grpSpPr>
        <p:sp>
          <p:nvSpPr>
            <p:cNvPr id="260" name="椭圆 259">
              <a:extLst>
                <a:ext uri="{FF2B5EF4-FFF2-40B4-BE49-F238E27FC236}">
                  <a16:creationId xmlns:a16="http://schemas.microsoft.com/office/drawing/2014/main" xmlns="" id="{B28BE783-D16E-44E6-BB67-9C3F65A698B0}"/>
                </a:ext>
              </a:extLst>
            </p:cNvPr>
            <p:cNvSpPr/>
            <p:nvPr/>
          </p:nvSpPr>
          <p:spPr>
            <a:xfrm>
              <a:off x="4020816" y="3493768"/>
              <a:ext cx="4150368" cy="982982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261" name="椭圆 260">
              <a:extLst>
                <a:ext uri="{FF2B5EF4-FFF2-40B4-BE49-F238E27FC236}">
                  <a16:creationId xmlns:a16="http://schemas.microsoft.com/office/drawing/2014/main" xmlns="" id="{E6F40021-79D1-4E25-B07E-64A4C48D74FE}"/>
                </a:ext>
              </a:extLst>
            </p:cNvPr>
            <p:cNvSpPr/>
            <p:nvPr/>
          </p:nvSpPr>
          <p:spPr>
            <a:xfrm>
              <a:off x="4652010" y="3544201"/>
              <a:ext cx="2887980" cy="683996"/>
            </a:xfrm>
            <a:prstGeom prst="ellipse">
              <a:avLst/>
            </a:prstGeom>
            <a:noFill/>
            <a:ln>
              <a:gradFill flip="none" rotWithShape="1">
                <a:gsLst>
                  <a:gs pos="900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262" name="椭圆 261">
              <a:extLst>
                <a:ext uri="{FF2B5EF4-FFF2-40B4-BE49-F238E27FC236}">
                  <a16:creationId xmlns:a16="http://schemas.microsoft.com/office/drawing/2014/main" xmlns="" id="{CEA6988E-F20A-47FD-8D75-9E180D5B49E8}"/>
                </a:ext>
              </a:extLst>
            </p:cNvPr>
            <p:cNvSpPr/>
            <p:nvPr/>
          </p:nvSpPr>
          <p:spPr>
            <a:xfrm>
              <a:off x="4977765" y="3509965"/>
              <a:ext cx="2236470" cy="529690"/>
            </a:xfrm>
            <a:prstGeom prst="ellipse">
              <a:avLst/>
            </a:prstGeom>
            <a:noFill/>
            <a:ln>
              <a:gradFill flip="none" rotWithShape="1">
                <a:gsLst>
                  <a:gs pos="18000">
                    <a:srgbClr val="07B5F0">
                      <a:alpha val="0"/>
                    </a:srgbClr>
                  </a:gs>
                  <a:gs pos="100000">
                    <a:srgbClr val="07B5F0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263" name="椭圆 262">
              <a:extLst>
                <a:ext uri="{FF2B5EF4-FFF2-40B4-BE49-F238E27FC236}">
                  <a16:creationId xmlns:a16="http://schemas.microsoft.com/office/drawing/2014/main" xmlns="" id="{B7BDEAE2-6055-4B48-971A-F6C589313AF1}"/>
                </a:ext>
              </a:extLst>
            </p:cNvPr>
            <p:cNvSpPr/>
            <p:nvPr/>
          </p:nvSpPr>
          <p:spPr>
            <a:xfrm>
              <a:off x="4977765" y="3295648"/>
              <a:ext cx="2236470" cy="529690"/>
            </a:xfrm>
            <a:prstGeom prst="ellipse">
              <a:avLst/>
            </a:prstGeom>
            <a:noFill/>
            <a:ln>
              <a:gradFill flip="none" rotWithShape="1">
                <a:gsLst>
                  <a:gs pos="18000">
                    <a:srgbClr val="59EEF3">
                      <a:alpha val="0"/>
                    </a:srgbClr>
                  </a:gs>
                  <a:gs pos="100000">
                    <a:srgbClr val="59EEF3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cxnSp>
          <p:nvCxnSpPr>
            <p:cNvPr id="264" name="直接连接符 263">
              <a:extLst>
                <a:ext uri="{FF2B5EF4-FFF2-40B4-BE49-F238E27FC236}">
                  <a16:creationId xmlns:a16="http://schemas.microsoft.com/office/drawing/2014/main" xmlns="" id="{E6361E27-5BFE-4E02-85D8-B13540ECF961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7" y="3870110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>
              <a:extLst>
                <a:ext uri="{FF2B5EF4-FFF2-40B4-BE49-F238E27FC236}">
                  <a16:creationId xmlns:a16="http://schemas.microsoft.com/office/drawing/2014/main" xmlns="" id="{ADD2F3CF-5ECC-4947-AC3E-129182377307}"/>
                </a:ext>
              </a:extLst>
            </p:cNvPr>
            <p:cNvCxnSpPr>
              <a:cxnSpLocks/>
            </p:cNvCxnSpPr>
            <p:nvPr/>
          </p:nvCxnSpPr>
          <p:spPr>
            <a:xfrm>
              <a:off x="5850729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>
              <a:extLst>
                <a:ext uri="{FF2B5EF4-FFF2-40B4-BE49-F238E27FC236}">
                  <a16:creationId xmlns:a16="http://schemas.microsoft.com/office/drawing/2014/main" xmlns="" id="{6A89BF6D-8BEF-4917-9047-C53B68B362F0}"/>
                </a:ext>
              </a:extLst>
            </p:cNvPr>
            <p:cNvCxnSpPr>
              <a:cxnSpLocks/>
            </p:cNvCxnSpPr>
            <p:nvPr/>
          </p:nvCxnSpPr>
          <p:spPr>
            <a:xfrm>
              <a:off x="5605461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7" name="组合 266">
              <a:extLst>
                <a:ext uri="{FF2B5EF4-FFF2-40B4-BE49-F238E27FC236}">
                  <a16:creationId xmlns:a16="http://schemas.microsoft.com/office/drawing/2014/main" xmlns="" id="{77EDF0EC-469D-4352-B8DF-495F93FBD584}"/>
                </a:ext>
              </a:extLst>
            </p:cNvPr>
            <p:cNvGrpSpPr/>
            <p:nvPr/>
          </p:nvGrpSpPr>
          <p:grpSpPr>
            <a:xfrm>
              <a:off x="5973363" y="3862430"/>
              <a:ext cx="245268" cy="169545"/>
              <a:chOff x="5973363" y="3846195"/>
              <a:chExt cx="245268" cy="169545"/>
            </a:xfrm>
          </p:grpSpPr>
          <p:cxnSp>
            <p:nvCxnSpPr>
              <p:cNvPr id="284" name="直接连接符 283">
                <a:extLst>
                  <a:ext uri="{FF2B5EF4-FFF2-40B4-BE49-F238E27FC236}">
                    <a16:creationId xmlns:a16="http://schemas.microsoft.com/office/drawing/2014/main" xmlns="" id="{AD99AD6F-D43B-49F9-8BDE-35E5650E78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363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直接连接符 284">
                <a:extLst>
                  <a:ext uri="{FF2B5EF4-FFF2-40B4-BE49-F238E27FC236}">
                    <a16:creationId xmlns:a16="http://schemas.microsoft.com/office/drawing/2014/main" xmlns="" id="{B65AEEB7-96C2-496C-9FA1-EEA84E8B5F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8631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8" name="直接连接符 267">
              <a:extLst>
                <a:ext uri="{FF2B5EF4-FFF2-40B4-BE49-F238E27FC236}">
                  <a16:creationId xmlns:a16="http://schemas.microsoft.com/office/drawing/2014/main" xmlns="" id="{89D7A568-4241-40A1-82C7-B5CD5FB46DD0}"/>
                </a:ext>
              </a:extLst>
            </p:cNvPr>
            <p:cNvCxnSpPr>
              <a:cxnSpLocks/>
            </p:cNvCxnSpPr>
            <p:nvPr/>
          </p:nvCxnSpPr>
          <p:spPr>
            <a:xfrm>
              <a:off x="6341265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>
              <a:extLst>
                <a:ext uri="{FF2B5EF4-FFF2-40B4-BE49-F238E27FC236}">
                  <a16:creationId xmlns:a16="http://schemas.microsoft.com/office/drawing/2014/main" xmlns="" id="{4CC519C8-7B4D-49BA-B988-56A6DC16F4C6}"/>
                </a:ext>
              </a:extLst>
            </p:cNvPr>
            <p:cNvCxnSpPr>
              <a:cxnSpLocks/>
            </p:cNvCxnSpPr>
            <p:nvPr/>
          </p:nvCxnSpPr>
          <p:spPr>
            <a:xfrm>
              <a:off x="6463899" y="384619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0" name="组合 269">
              <a:extLst>
                <a:ext uri="{FF2B5EF4-FFF2-40B4-BE49-F238E27FC236}">
                  <a16:creationId xmlns:a16="http://schemas.microsoft.com/office/drawing/2014/main" xmlns="" id="{840665F7-7DCD-4B5A-8D6C-61EB46E87A4E}"/>
                </a:ext>
              </a:extLst>
            </p:cNvPr>
            <p:cNvGrpSpPr/>
            <p:nvPr/>
          </p:nvGrpSpPr>
          <p:grpSpPr>
            <a:xfrm>
              <a:off x="5728095" y="3834836"/>
              <a:ext cx="858438" cy="169545"/>
              <a:chOff x="5728095" y="3846195"/>
              <a:chExt cx="858438" cy="169545"/>
            </a:xfrm>
          </p:grpSpPr>
          <p:cxnSp>
            <p:nvCxnSpPr>
              <p:cNvPr id="282" name="直接连接符 281">
                <a:extLst>
                  <a:ext uri="{FF2B5EF4-FFF2-40B4-BE49-F238E27FC236}">
                    <a16:creationId xmlns:a16="http://schemas.microsoft.com/office/drawing/2014/main" xmlns="" id="{D468BB7A-1755-4D6A-B560-C138EB7D58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9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直接连接符 282">
                <a:extLst>
                  <a:ext uri="{FF2B5EF4-FFF2-40B4-BE49-F238E27FC236}">
                    <a16:creationId xmlns:a16="http://schemas.microsoft.com/office/drawing/2014/main" xmlns="" id="{BAC98D08-6E00-4EB5-A68C-799F87495D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6533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1" name="组合 270">
              <a:extLst>
                <a:ext uri="{FF2B5EF4-FFF2-40B4-BE49-F238E27FC236}">
                  <a16:creationId xmlns:a16="http://schemas.microsoft.com/office/drawing/2014/main" xmlns="" id="{9F431282-3E3B-4F97-A5C6-F0FFA0FF16B6}"/>
                </a:ext>
              </a:extLst>
            </p:cNvPr>
            <p:cNvGrpSpPr/>
            <p:nvPr/>
          </p:nvGrpSpPr>
          <p:grpSpPr>
            <a:xfrm>
              <a:off x="5482827" y="3815714"/>
              <a:ext cx="1226340" cy="169545"/>
              <a:chOff x="5482827" y="3846195"/>
              <a:chExt cx="1226340" cy="169545"/>
            </a:xfrm>
          </p:grpSpPr>
          <p:cxnSp>
            <p:nvCxnSpPr>
              <p:cNvPr id="280" name="直接连接符 279">
                <a:extLst>
                  <a:ext uri="{FF2B5EF4-FFF2-40B4-BE49-F238E27FC236}">
                    <a16:creationId xmlns:a16="http://schemas.microsoft.com/office/drawing/2014/main" xmlns="" id="{0279D04A-EDAA-4BDA-9741-80B07648E3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82827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直接连接符 280">
                <a:extLst>
                  <a:ext uri="{FF2B5EF4-FFF2-40B4-BE49-F238E27FC236}">
                    <a16:creationId xmlns:a16="http://schemas.microsoft.com/office/drawing/2014/main" xmlns="" id="{DB3B0A69-5434-4D06-AC20-E61F8EC6CE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9167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2" name="直接连接符 271">
              <a:extLst>
                <a:ext uri="{FF2B5EF4-FFF2-40B4-BE49-F238E27FC236}">
                  <a16:creationId xmlns:a16="http://schemas.microsoft.com/office/drawing/2014/main" xmlns="" id="{4DAD58EB-DFFB-4DDF-8069-2A5326F6F2EE}"/>
                </a:ext>
              </a:extLst>
            </p:cNvPr>
            <p:cNvCxnSpPr>
              <a:cxnSpLocks/>
            </p:cNvCxnSpPr>
            <p:nvPr/>
          </p:nvCxnSpPr>
          <p:spPr>
            <a:xfrm>
              <a:off x="5360193" y="379681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接连接符 272">
              <a:extLst>
                <a:ext uri="{FF2B5EF4-FFF2-40B4-BE49-F238E27FC236}">
                  <a16:creationId xmlns:a16="http://schemas.microsoft.com/office/drawing/2014/main" xmlns="" id="{70FAE7BF-EA14-4795-B3F3-242472E44432}"/>
                </a:ext>
              </a:extLst>
            </p:cNvPr>
            <p:cNvCxnSpPr>
              <a:cxnSpLocks/>
            </p:cNvCxnSpPr>
            <p:nvPr/>
          </p:nvCxnSpPr>
          <p:spPr>
            <a:xfrm>
              <a:off x="6831801" y="3796815"/>
              <a:ext cx="0" cy="169545"/>
            </a:xfrm>
            <a:prstGeom prst="line">
              <a:avLst/>
            </a:prstGeom>
            <a:ln w="9525">
              <a:gradFill>
                <a:gsLst>
                  <a:gs pos="0">
                    <a:srgbClr val="07B5F0">
                      <a:alpha val="0"/>
                    </a:srgbClr>
                  </a:gs>
                  <a:gs pos="52000">
                    <a:srgbClr val="07B5F0">
                      <a:alpha val="60000"/>
                    </a:srgbClr>
                  </a:gs>
                  <a:gs pos="100000">
                    <a:srgbClr val="07B5F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4" name="组合 273">
              <a:extLst>
                <a:ext uri="{FF2B5EF4-FFF2-40B4-BE49-F238E27FC236}">
                  <a16:creationId xmlns:a16="http://schemas.microsoft.com/office/drawing/2014/main" xmlns="" id="{2570A823-1349-42E2-B747-86A2DC66645E}"/>
                </a:ext>
              </a:extLst>
            </p:cNvPr>
            <p:cNvGrpSpPr/>
            <p:nvPr/>
          </p:nvGrpSpPr>
          <p:grpSpPr>
            <a:xfrm>
              <a:off x="5237559" y="3756762"/>
              <a:ext cx="1716876" cy="169545"/>
              <a:chOff x="5237559" y="3846195"/>
              <a:chExt cx="1716876" cy="169545"/>
            </a:xfrm>
          </p:grpSpPr>
          <p:cxnSp>
            <p:nvCxnSpPr>
              <p:cNvPr id="278" name="直接连接符 277">
                <a:extLst>
                  <a:ext uri="{FF2B5EF4-FFF2-40B4-BE49-F238E27FC236}">
                    <a16:creationId xmlns:a16="http://schemas.microsoft.com/office/drawing/2014/main" xmlns="" id="{94EB8DC0-9EC7-40B1-93CA-7CEA570CE2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3755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直接连接符 278">
                <a:extLst>
                  <a:ext uri="{FF2B5EF4-FFF2-40B4-BE49-F238E27FC236}">
                    <a16:creationId xmlns:a16="http://schemas.microsoft.com/office/drawing/2014/main" xmlns="" id="{451038B4-58B4-421D-882B-8D72A3E33D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5443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5" name="组合 274">
              <a:extLst>
                <a:ext uri="{FF2B5EF4-FFF2-40B4-BE49-F238E27FC236}">
                  <a16:creationId xmlns:a16="http://schemas.microsoft.com/office/drawing/2014/main" xmlns="" id="{4FBBF904-B00A-4116-BAAB-A0CED2890E13}"/>
                </a:ext>
              </a:extLst>
            </p:cNvPr>
            <p:cNvGrpSpPr/>
            <p:nvPr/>
          </p:nvGrpSpPr>
          <p:grpSpPr>
            <a:xfrm>
              <a:off x="5114925" y="3706226"/>
              <a:ext cx="1962150" cy="169545"/>
              <a:chOff x="5114925" y="3846195"/>
              <a:chExt cx="1962150" cy="169545"/>
            </a:xfrm>
          </p:grpSpPr>
          <p:cxnSp>
            <p:nvCxnSpPr>
              <p:cNvPr id="276" name="直接连接符 275">
                <a:extLst>
                  <a:ext uri="{FF2B5EF4-FFF2-40B4-BE49-F238E27FC236}">
                    <a16:creationId xmlns:a16="http://schemas.microsoft.com/office/drawing/2014/main" xmlns="" id="{E8E4AD5E-B1D7-4EE6-AB0C-4AD8BF9D16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492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直接连接符 276">
                <a:extLst>
                  <a:ext uri="{FF2B5EF4-FFF2-40B4-BE49-F238E27FC236}">
                    <a16:creationId xmlns:a16="http://schemas.microsoft.com/office/drawing/2014/main" xmlns="" id="{057BBF3E-E55C-4DD4-BBBF-277D8FB15E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7707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6" name="组合 285">
            <a:extLst>
              <a:ext uri="{FF2B5EF4-FFF2-40B4-BE49-F238E27FC236}">
                <a16:creationId xmlns:a16="http://schemas.microsoft.com/office/drawing/2014/main" xmlns="" id="{FF4FDBF3-084F-40F7-98B1-5E6A97B07B55}"/>
              </a:ext>
            </a:extLst>
          </p:cNvPr>
          <p:cNvGrpSpPr/>
          <p:nvPr/>
        </p:nvGrpSpPr>
        <p:grpSpPr>
          <a:xfrm>
            <a:off x="8350657" y="4148044"/>
            <a:ext cx="2700039" cy="1447135"/>
            <a:chOff x="876635" y="2196604"/>
            <a:chExt cx="2700039" cy="1447135"/>
          </a:xfrm>
        </p:grpSpPr>
        <p:sp>
          <p:nvSpPr>
            <p:cNvPr id="287" name="箭头: 下 286">
              <a:extLst>
                <a:ext uri="{FF2B5EF4-FFF2-40B4-BE49-F238E27FC236}">
                  <a16:creationId xmlns:a16="http://schemas.microsoft.com/office/drawing/2014/main" xmlns="" id="{F3833377-ED3A-4796-A5F8-9DBD137B0F56}"/>
                </a:ext>
              </a:extLst>
            </p:cNvPr>
            <p:cNvSpPr/>
            <p:nvPr/>
          </p:nvSpPr>
          <p:spPr>
            <a:xfrm rot="10800000">
              <a:off x="3535483" y="3103739"/>
              <a:ext cx="41191" cy="54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88" name="箭头: 下 287">
              <a:extLst>
                <a:ext uri="{FF2B5EF4-FFF2-40B4-BE49-F238E27FC236}">
                  <a16:creationId xmlns:a16="http://schemas.microsoft.com/office/drawing/2014/main" xmlns="" id="{AC3698DD-E490-459D-80ED-82747701287E}"/>
                </a:ext>
              </a:extLst>
            </p:cNvPr>
            <p:cNvSpPr/>
            <p:nvPr/>
          </p:nvSpPr>
          <p:spPr>
            <a:xfrm rot="10800000">
              <a:off x="3296405" y="2540223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89" name="箭头: 下 288">
              <a:extLst>
                <a:ext uri="{FF2B5EF4-FFF2-40B4-BE49-F238E27FC236}">
                  <a16:creationId xmlns:a16="http://schemas.microsoft.com/office/drawing/2014/main" xmlns="" id="{4F9B19FD-552E-45B2-A346-240E38BCA43A}"/>
                </a:ext>
              </a:extLst>
            </p:cNvPr>
            <p:cNvSpPr/>
            <p:nvPr/>
          </p:nvSpPr>
          <p:spPr>
            <a:xfrm rot="10800000">
              <a:off x="1160631" y="2196604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  <p:sp>
          <p:nvSpPr>
            <p:cNvPr id="290" name="箭头: 下 289">
              <a:extLst>
                <a:ext uri="{FF2B5EF4-FFF2-40B4-BE49-F238E27FC236}">
                  <a16:creationId xmlns:a16="http://schemas.microsoft.com/office/drawing/2014/main" xmlns="" id="{09CAE936-68AC-4971-8AA8-3A3CF9C5EE55}"/>
                </a:ext>
              </a:extLst>
            </p:cNvPr>
            <p:cNvSpPr/>
            <p:nvPr/>
          </p:nvSpPr>
          <p:spPr>
            <a:xfrm rot="10800000">
              <a:off x="876635" y="2790117"/>
              <a:ext cx="41191" cy="720000"/>
            </a:xfrm>
            <a:prstGeom prst="downArrow">
              <a:avLst/>
            </a:prstGeom>
            <a:gradFill>
              <a:gsLst>
                <a:gs pos="0">
                  <a:srgbClr val="0BD0D9">
                    <a:lumMod val="60000"/>
                    <a:lumOff val="40000"/>
                    <a:alpha val="0"/>
                  </a:srgbClr>
                </a:gs>
                <a:gs pos="100000">
                  <a:srgbClr val="0BD0D9">
                    <a:lumMod val="60000"/>
                    <a:lumOff val="4000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阿里巴巴普惠体 R" panose="00020600040101010101" pitchFamily="18" charset="-122"/>
                <a:cs typeface="+mn-cs"/>
              </a:endParaRPr>
            </a:p>
          </p:txBody>
        </p:sp>
      </p:grpSp>
      <p:sp>
        <p:nvSpPr>
          <p:cNvPr id="291" name="矩形 290">
            <a:extLst>
              <a:ext uri="{FF2B5EF4-FFF2-40B4-BE49-F238E27FC236}">
                <a16:creationId xmlns:a16="http://schemas.microsoft.com/office/drawing/2014/main" xmlns="" id="{21C449FE-1ADA-4D43-9975-A11529CB4A0C}"/>
              </a:ext>
            </a:extLst>
          </p:cNvPr>
          <p:cNvSpPr/>
          <p:nvPr/>
        </p:nvSpPr>
        <p:spPr>
          <a:xfrm>
            <a:off x="928388" y="3021276"/>
            <a:ext cx="3021697" cy="666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</p:txBody>
      </p:sp>
      <p:grpSp>
        <p:nvGrpSpPr>
          <p:cNvPr id="301" name="组合 300">
            <a:extLst>
              <a:ext uri="{FF2B5EF4-FFF2-40B4-BE49-F238E27FC236}">
                <a16:creationId xmlns:a16="http://schemas.microsoft.com/office/drawing/2014/main" xmlns="" id="{E165BBF9-D21F-4616-968B-F326781537A2}"/>
              </a:ext>
            </a:extLst>
          </p:cNvPr>
          <p:cNvGrpSpPr/>
          <p:nvPr/>
        </p:nvGrpSpPr>
        <p:grpSpPr>
          <a:xfrm rot="18647142">
            <a:off x="3637970" y="1226943"/>
            <a:ext cx="4937083" cy="4723429"/>
            <a:chOff x="1119858" y="1786306"/>
            <a:chExt cx="2052286" cy="1963473"/>
          </a:xfrm>
        </p:grpSpPr>
        <p:sp>
          <p:nvSpPr>
            <p:cNvPr id="302" name="椭圆 301">
              <a:extLst>
                <a:ext uri="{FF2B5EF4-FFF2-40B4-BE49-F238E27FC236}">
                  <a16:creationId xmlns:a16="http://schemas.microsoft.com/office/drawing/2014/main" xmlns="" id="{7D028859-9C93-42C1-9310-891AFF38E8FB}"/>
                </a:ext>
              </a:extLst>
            </p:cNvPr>
            <p:cNvSpPr/>
            <p:nvPr/>
          </p:nvSpPr>
          <p:spPr>
            <a:xfrm rot="252858">
              <a:off x="1449077" y="2082599"/>
              <a:ext cx="1376065" cy="1376065"/>
            </a:xfrm>
            <a:prstGeom prst="ellipse">
              <a:avLst/>
            </a:prstGeom>
            <a:gradFill flip="none" rotWithShape="1">
              <a:gsLst>
                <a:gs pos="50000">
                  <a:srgbClr val="0886D0">
                    <a:alpha val="20000"/>
                  </a:srgbClr>
                </a:gs>
                <a:gs pos="0">
                  <a:schemeClr val="accent1">
                    <a:alpha val="50000"/>
                  </a:schemeClr>
                </a:gs>
                <a:gs pos="100000">
                  <a:schemeClr val="accent2">
                    <a:alpha val="50000"/>
                  </a:schemeClr>
                </a:gs>
              </a:gsLst>
              <a:lin ang="2700000" scaled="1"/>
              <a:tileRect/>
            </a:gradFill>
            <a:ln>
              <a:gradFill>
                <a:gsLst>
                  <a:gs pos="0">
                    <a:schemeClr val="accent1"/>
                  </a:gs>
                  <a:gs pos="50000">
                    <a:srgbClr val="0886D0">
                      <a:alpha val="0"/>
                    </a:srgbClr>
                  </a:gs>
                  <a:gs pos="100000">
                    <a:schemeClr val="accent2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pic>
          <p:nvPicPr>
            <p:cNvPr id="303" name="图片 302">
              <a:extLst>
                <a:ext uri="{FF2B5EF4-FFF2-40B4-BE49-F238E27FC236}">
                  <a16:creationId xmlns:a16="http://schemas.microsoft.com/office/drawing/2014/main" xmlns="" id="{991872D4-19F3-484B-A3FC-34914ACDD5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869" b="12547"/>
            <a:stretch/>
          </p:blipFill>
          <p:spPr>
            <a:xfrm rot="8384482">
              <a:off x="1119858" y="1786306"/>
              <a:ext cx="1306765" cy="1099346"/>
            </a:xfrm>
            <a:prstGeom prst="rect">
              <a:avLst/>
            </a:prstGeom>
          </p:spPr>
        </p:pic>
        <p:pic>
          <p:nvPicPr>
            <p:cNvPr id="304" name="图片 303">
              <a:extLst>
                <a:ext uri="{FF2B5EF4-FFF2-40B4-BE49-F238E27FC236}">
                  <a16:creationId xmlns:a16="http://schemas.microsoft.com/office/drawing/2014/main" xmlns="" id="{151AB0AA-D32D-4E3B-9666-CC9BB6AB15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869" b="12547"/>
            <a:stretch/>
          </p:blipFill>
          <p:spPr>
            <a:xfrm rot="19152858">
              <a:off x="1865379" y="2650433"/>
              <a:ext cx="1306765" cy="1099346"/>
            </a:xfrm>
            <a:prstGeom prst="rect">
              <a:avLst/>
            </a:prstGeom>
          </p:spPr>
        </p:pic>
      </p:grpSp>
      <p:grpSp>
        <p:nvGrpSpPr>
          <p:cNvPr id="305" name="组合 304">
            <a:extLst>
              <a:ext uri="{FF2B5EF4-FFF2-40B4-BE49-F238E27FC236}">
                <a16:creationId xmlns:a16="http://schemas.microsoft.com/office/drawing/2014/main" xmlns="" id="{3A2B264A-159D-4CBF-AD1B-BA49F622286B}"/>
              </a:ext>
            </a:extLst>
          </p:cNvPr>
          <p:cNvGrpSpPr/>
          <p:nvPr/>
        </p:nvGrpSpPr>
        <p:grpSpPr>
          <a:xfrm>
            <a:off x="4813598" y="3219473"/>
            <a:ext cx="2566850" cy="738366"/>
            <a:chOff x="1392095" y="2655458"/>
            <a:chExt cx="7645644" cy="738366"/>
          </a:xfrm>
        </p:grpSpPr>
        <p:sp>
          <p:nvSpPr>
            <p:cNvPr id="306" name="文本框 305">
              <a:extLst>
                <a:ext uri="{FF2B5EF4-FFF2-40B4-BE49-F238E27FC236}">
                  <a16:creationId xmlns:a16="http://schemas.microsoft.com/office/drawing/2014/main" xmlns="" id="{0EB3D086-4AAF-47B9-9452-467B83EC9948}"/>
                </a:ext>
              </a:extLst>
            </p:cNvPr>
            <p:cNvSpPr txBox="1"/>
            <p:nvPr/>
          </p:nvSpPr>
          <p:spPr>
            <a:xfrm>
              <a:off x="1398183" y="2685938"/>
              <a:ext cx="7639556" cy="707886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/>
              <a:r>
                <a:rPr lang="zh-CN" altLang="en-US" sz="4000" b="1" dirty="0">
                  <a:ln w="6350">
                    <a:gradFill>
                      <a:gsLst>
                        <a:gs pos="0">
                          <a:schemeClr val="accent2">
                            <a:alpha val="50000"/>
                          </a:schemeClr>
                        </a:gs>
                        <a:gs pos="100000">
                          <a:schemeClr val="accent1">
                            <a:alpha val="50000"/>
                          </a:schemeClr>
                        </a:gs>
                      </a:gsLst>
                      <a:lin ang="0" scaled="0"/>
                    </a:gradFill>
                  </a:ln>
                  <a:solidFill>
                    <a:srgbClr val="002060"/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</a:rPr>
                <a:t>输入关键词</a:t>
              </a:r>
            </a:p>
          </p:txBody>
        </p:sp>
        <p:sp>
          <p:nvSpPr>
            <p:cNvPr id="307" name="文本框 306">
              <a:extLst>
                <a:ext uri="{FF2B5EF4-FFF2-40B4-BE49-F238E27FC236}">
                  <a16:creationId xmlns:a16="http://schemas.microsoft.com/office/drawing/2014/main" xmlns="" id="{3E157453-E0E0-4F62-9469-3D2F86EC71E0}"/>
                </a:ext>
              </a:extLst>
            </p:cNvPr>
            <p:cNvSpPr txBox="1"/>
            <p:nvPr/>
          </p:nvSpPr>
          <p:spPr>
            <a:xfrm>
              <a:off x="1392095" y="2655458"/>
              <a:ext cx="7639556" cy="707886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/>
              <a:r>
                <a:rPr lang="zh-CN" altLang="en-US" sz="4000" b="1" dirty="0">
                  <a:gradFill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4800000" scaled="0"/>
                  </a:gradFill>
                  <a:latin typeface="阿里巴巴普惠体 R" panose="00020600040101010101" pitchFamily="18" charset="-122"/>
                  <a:ea typeface="阿里巴巴普惠体 R" panose="00020600040101010101" pitchFamily="18" charset="-122"/>
                </a:rPr>
                <a:t>输入关键词</a:t>
              </a:r>
            </a:p>
          </p:txBody>
        </p:sp>
      </p:grpSp>
      <p:grpSp>
        <p:nvGrpSpPr>
          <p:cNvPr id="315" name="组合 314">
            <a:extLst>
              <a:ext uri="{FF2B5EF4-FFF2-40B4-BE49-F238E27FC236}">
                <a16:creationId xmlns:a16="http://schemas.microsoft.com/office/drawing/2014/main" xmlns="" id="{C4E58558-06F0-45F7-BD45-89CBDC8624FA}"/>
              </a:ext>
            </a:extLst>
          </p:cNvPr>
          <p:cNvGrpSpPr/>
          <p:nvPr/>
        </p:nvGrpSpPr>
        <p:grpSpPr>
          <a:xfrm>
            <a:off x="8258175" y="1280085"/>
            <a:ext cx="2885002" cy="1704018"/>
            <a:chOff x="8258175" y="917227"/>
            <a:chExt cx="2885002" cy="1704018"/>
          </a:xfrm>
        </p:grpSpPr>
        <p:sp>
          <p:nvSpPr>
            <p:cNvPr id="223" name="图形 181">
              <a:extLst>
                <a:ext uri="{FF2B5EF4-FFF2-40B4-BE49-F238E27FC236}">
                  <a16:creationId xmlns:a16="http://schemas.microsoft.com/office/drawing/2014/main" xmlns="" id="{FC12E8C9-948A-4112-B69F-D36E7EDAFACE}"/>
                </a:ext>
              </a:extLst>
            </p:cNvPr>
            <p:cNvSpPr/>
            <p:nvPr/>
          </p:nvSpPr>
          <p:spPr>
            <a:xfrm>
              <a:off x="9278591" y="917227"/>
              <a:ext cx="763064" cy="886026"/>
            </a:xfrm>
            <a:custGeom>
              <a:avLst/>
              <a:gdLst>
                <a:gd name="connsiteX0" fmla="*/ 73477 w 463796"/>
                <a:gd name="connsiteY0" fmla="*/ 376326 h 607609"/>
                <a:gd name="connsiteX1" fmla="*/ 121110 w 463796"/>
                <a:gd name="connsiteY1" fmla="*/ 541585 h 607609"/>
                <a:gd name="connsiteX2" fmla="*/ 29379 w 463796"/>
                <a:gd name="connsiteY2" fmla="*/ 604803 h 607609"/>
                <a:gd name="connsiteX3" fmla="*/ 14474 w 463796"/>
                <a:gd name="connsiteY3" fmla="*/ 606338 h 607609"/>
                <a:gd name="connsiteX4" fmla="*/ 5255 w 463796"/>
                <a:gd name="connsiteY4" fmla="*/ 594369 h 607609"/>
                <a:gd name="connsiteX5" fmla="*/ 32298 w 463796"/>
                <a:gd name="connsiteY5" fmla="*/ 412385 h 607609"/>
                <a:gd name="connsiteX6" fmla="*/ 73477 w 463796"/>
                <a:gd name="connsiteY6" fmla="*/ 376326 h 607609"/>
                <a:gd name="connsiteX7" fmla="*/ 390026 w 463796"/>
                <a:gd name="connsiteY7" fmla="*/ 376184 h 607609"/>
                <a:gd name="connsiteX8" fmla="*/ 431504 w 463796"/>
                <a:gd name="connsiteY8" fmla="*/ 412395 h 607609"/>
                <a:gd name="connsiteX9" fmla="*/ 458542 w 463796"/>
                <a:gd name="connsiteY9" fmla="*/ 594370 h 607609"/>
                <a:gd name="connsiteX10" fmla="*/ 449325 w 463796"/>
                <a:gd name="connsiteY10" fmla="*/ 606338 h 607609"/>
                <a:gd name="connsiteX11" fmla="*/ 434423 w 463796"/>
                <a:gd name="connsiteY11" fmla="*/ 604804 h 607609"/>
                <a:gd name="connsiteX12" fmla="*/ 342403 w 463796"/>
                <a:gd name="connsiteY12" fmla="*/ 541435 h 607609"/>
                <a:gd name="connsiteX13" fmla="*/ 390026 w 463796"/>
                <a:gd name="connsiteY13" fmla="*/ 376184 h 607609"/>
                <a:gd name="connsiteX14" fmla="*/ 231757 w 463796"/>
                <a:gd name="connsiteY14" fmla="*/ 160325 h 607609"/>
                <a:gd name="connsiteX15" fmla="*/ 277413 w 463796"/>
                <a:gd name="connsiteY15" fmla="*/ 205875 h 607609"/>
                <a:gd name="connsiteX16" fmla="*/ 231757 w 463796"/>
                <a:gd name="connsiteY16" fmla="*/ 251425 h 607609"/>
                <a:gd name="connsiteX17" fmla="*/ 186101 w 463796"/>
                <a:gd name="connsiteY17" fmla="*/ 205875 h 607609"/>
                <a:gd name="connsiteX18" fmla="*/ 231757 w 463796"/>
                <a:gd name="connsiteY18" fmla="*/ 160325 h 607609"/>
                <a:gd name="connsiteX19" fmla="*/ 231763 w 463796"/>
                <a:gd name="connsiteY19" fmla="*/ 130855 h 607609"/>
                <a:gd name="connsiteX20" fmla="*/ 156624 w 463796"/>
                <a:gd name="connsiteY20" fmla="*/ 205875 h 607609"/>
                <a:gd name="connsiteX21" fmla="*/ 231763 w 463796"/>
                <a:gd name="connsiteY21" fmla="*/ 280896 h 607609"/>
                <a:gd name="connsiteX22" fmla="*/ 306901 w 463796"/>
                <a:gd name="connsiteY22" fmla="*/ 205875 h 607609"/>
                <a:gd name="connsiteX23" fmla="*/ 231763 w 463796"/>
                <a:gd name="connsiteY23" fmla="*/ 130855 h 607609"/>
                <a:gd name="connsiteX24" fmla="*/ 132346 w 463796"/>
                <a:gd name="connsiteY24" fmla="*/ 105848 h 607609"/>
                <a:gd name="connsiteX25" fmla="*/ 331026 w 463796"/>
                <a:gd name="connsiteY25" fmla="*/ 105848 h 607609"/>
                <a:gd name="connsiteX26" fmla="*/ 370516 w 463796"/>
                <a:gd name="connsiteY26" fmla="*/ 208484 h 607609"/>
                <a:gd name="connsiteX27" fmla="*/ 303060 w 463796"/>
                <a:gd name="connsiteY27" fmla="*/ 561955 h 607609"/>
                <a:gd name="connsiteX28" fmla="*/ 286004 w 463796"/>
                <a:gd name="connsiteY28" fmla="*/ 573768 h 607609"/>
                <a:gd name="connsiteX29" fmla="*/ 246514 w 463796"/>
                <a:gd name="connsiteY29" fmla="*/ 573768 h 607609"/>
                <a:gd name="connsiteX30" fmla="*/ 246514 w 463796"/>
                <a:gd name="connsiteY30" fmla="*/ 381537 h 607609"/>
                <a:gd name="connsiteX31" fmla="*/ 231763 w 463796"/>
                <a:gd name="connsiteY31" fmla="*/ 366809 h 607609"/>
                <a:gd name="connsiteX32" fmla="*/ 217012 w 463796"/>
                <a:gd name="connsiteY32" fmla="*/ 381537 h 607609"/>
                <a:gd name="connsiteX33" fmla="*/ 217012 w 463796"/>
                <a:gd name="connsiteY33" fmla="*/ 573768 h 607609"/>
                <a:gd name="connsiteX34" fmla="*/ 177522 w 463796"/>
                <a:gd name="connsiteY34" fmla="*/ 573768 h 607609"/>
                <a:gd name="connsiteX35" fmla="*/ 160312 w 463796"/>
                <a:gd name="connsiteY35" fmla="*/ 561955 h 607609"/>
                <a:gd name="connsiteX36" fmla="*/ 93010 w 463796"/>
                <a:gd name="connsiteY36" fmla="*/ 208484 h 607609"/>
                <a:gd name="connsiteX37" fmla="*/ 132346 w 463796"/>
                <a:gd name="connsiteY37" fmla="*/ 105848 h 607609"/>
                <a:gd name="connsiteX38" fmla="*/ 231762 w 463796"/>
                <a:gd name="connsiteY38" fmla="*/ 0 h 607609"/>
                <a:gd name="connsiteX39" fmla="*/ 243594 w 463796"/>
                <a:gd name="connsiteY39" fmla="*/ 4297 h 607609"/>
                <a:gd name="connsiteX40" fmla="*/ 311354 w 463796"/>
                <a:gd name="connsiteY40" fmla="*/ 76422 h 607609"/>
                <a:gd name="connsiteX41" fmla="*/ 152017 w 463796"/>
                <a:gd name="connsiteY41" fmla="*/ 76422 h 607609"/>
                <a:gd name="connsiteX42" fmla="*/ 219931 w 463796"/>
                <a:gd name="connsiteY42" fmla="*/ 4297 h 607609"/>
                <a:gd name="connsiteX43" fmla="*/ 231762 w 463796"/>
                <a:gd name="connsiteY43" fmla="*/ 0 h 60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63796" h="607609">
                  <a:moveTo>
                    <a:pt x="73477" y="376326"/>
                  </a:moveTo>
                  <a:cubicBezTo>
                    <a:pt x="86231" y="438777"/>
                    <a:pt x="105745" y="498927"/>
                    <a:pt x="121110" y="541585"/>
                  </a:cubicBezTo>
                  <a:lnTo>
                    <a:pt x="29379" y="604803"/>
                  </a:lnTo>
                  <a:cubicBezTo>
                    <a:pt x="24923" y="607872"/>
                    <a:pt x="19545" y="608486"/>
                    <a:pt x="14474" y="606338"/>
                  </a:cubicBezTo>
                  <a:cubicBezTo>
                    <a:pt x="9404" y="604190"/>
                    <a:pt x="6024" y="599740"/>
                    <a:pt x="5255" y="594369"/>
                  </a:cubicBezTo>
                  <a:cubicBezTo>
                    <a:pt x="-7037" y="516880"/>
                    <a:pt x="2336" y="453968"/>
                    <a:pt x="32298" y="412385"/>
                  </a:cubicBezTo>
                  <a:cubicBezTo>
                    <a:pt x="47203" y="391824"/>
                    <a:pt x="63951" y="381083"/>
                    <a:pt x="73477" y="376326"/>
                  </a:cubicBezTo>
                  <a:close/>
                  <a:moveTo>
                    <a:pt x="390026" y="376184"/>
                  </a:moveTo>
                  <a:cubicBezTo>
                    <a:pt x="399397" y="380787"/>
                    <a:pt x="416449" y="391528"/>
                    <a:pt x="431504" y="412395"/>
                  </a:cubicBezTo>
                  <a:cubicBezTo>
                    <a:pt x="461461" y="453976"/>
                    <a:pt x="470832" y="516885"/>
                    <a:pt x="458542" y="594370"/>
                  </a:cubicBezTo>
                  <a:cubicBezTo>
                    <a:pt x="457774" y="599740"/>
                    <a:pt x="454394" y="604190"/>
                    <a:pt x="449325" y="606338"/>
                  </a:cubicBezTo>
                  <a:cubicBezTo>
                    <a:pt x="444255" y="608486"/>
                    <a:pt x="438878" y="607872"/>
                    <a:pt x="434423" y="604804"/>
                  </a:cubicBezTo>
                  <a:lnTo>
                    <a:pt x="342403" y="541435"/>
                  </a:lnTo>
                  <a:cubicBezTo>
                    <a:pt x="357765" y="498626"/>
                    <a:pt x="377275" y="438632"/>
                    <a:pt x="390026" y="376184"/>
                  </a:cubicBezTo>
                  <a:close/>
                  <a:moveTo>
                    <a:pt x="231757" y="160325"/>
                  </a:moveTo>
                  <a:cubicBezTo>
                    <a:pt x="256972" y="160325"/>
                    <a:pt x="277413" y="180718"/>
                    <a:pt x="277413" y="205875"/>
                  </a:cubicBezTo>
                  <a:cubicBezTo>
                    <a:pt x="277413" y="231032"/>
                    <a:pt x="256972" y="251425"/>
                    <a:pt x="231757" y="251425"/>
                  </a:cubicBezTo>
                  <a:cubicBezTo>
                    <a:pt x="206542" y="251425"/>
                    <a:pt x="186101" y="231032"/>
                    <a:pt x="186101" y="205875"/>
                  </a:cubicBezTo>
                  <a:cubicBezTo>
                    <a:pt x="186101" y="180718"/>
                    <a:pt x="206542" y="160325"/>
                    <a:pt x="231757" y="160325"/>
                  </a:cubicBezTo>
                  <a:close/>
                  <a:moveTo>
                    <a:pt x="231763" y="130855"/>
                  </a:moveTo>
                  <a:cubicBezTo>
                    <a:pt x="190275" y="130855"/>
                    <a:pt x="156624" y="164606"/>
                    <a:pt x="156624" y="205875"/>
                  </a:cubicBezTo>
                  <a:cubicBezTo>
                    <a:pt x="156624" y="247298"/>
                    <a:pt x="190275" y="280896"/>
                    <a:pt x="231763" y="280896"/>
                  </a:cubicBezTo>
                  <a:cubicBezTo>
                    <a:pt x="273097" y="280896"/>
                    <a:pt x="306901" y="247298"/>
                    <a:pt x="306901" y="205875"/>
                  </a:cubicBezTo>
                  <a:cubicBezTo>
                    <a:pt x="306901" y="164606"/>
                    <a:pt x="273097" y="130855"/>
                    <a:pt x="231763" y="130855"/>
                  </a:cubicBezTo>
                  <a:close/>
                  <a:moveTo>
                    <a:pt x="132346" y="105848"/>
                  </a:moveTo>
                  <a:lnTo>
                    <a:pt x="331026" y="105848"/>
                  </a:lnTo>
                  <a:cubicBezTo>
                    <a:pt x="348850" y="135457"/>
                    <a:pt x="363447" y="169823"/>
                    <a:pt x="370516" y="208484"/>
                  </a:cubicBezTo>
                  <a:cubicBezTo>
                    <a:pt x="390952" y="323086"/>
                    <a:pt x="324111" y="508106"/>
                    <a:pt x="303060" y="561955"/>
                  </a:cubicBezTo>
                  <a:cubicBezTo>
                    <a:pt x="300294" y="569165"/>
                    <a:pt x="293533" y="573768"/>
                    <a:pt x="286004" y="573768"/>
                  </a:cubicBezTo>
                  <a:lnTo>
                    <a:pt x="246514" y="573768"/>
                  </a:lnTo>
                  <a:lnTo>
                    <a:pt x="246514" y="381537"/>
                  </a:lnTo>
                  <a:cubicBezTo>
                    <a:pt x="246514" y="373406"/>
                    <a:pt x="239907" y="366809"/>
                    <a:pt x="231763" y="366809"/>
                  </a:cubicBezTo>
                  <a:cubicBezTo>
                    <a:pt x="223619" y="366809"/>
                    <a:pt x="217012" y="373406"/>
                    <a:pt x="217012" y="381537"/>
                  </a:cubicBezTo>
                  <a:lnTo>
                    <a:pt x="217012" y="573768"/>
                  </a:lnTo>
                  <a:lnTo>
                    <a:pt x="177522" y="573768"/>
                  </a:lnTo>
                  <a:cubicBezTo>
                    <a:pt x="169839" y="573768"/>
                    <a:pt x="163078" y="569165"/>
                    <a:pt x="160312" y="561955"/>
                  </a:cubicBezTo>
                  <a:cubicBezTo>
                    <a:pt x="139415" y="508106"/>
                    <a:pt x="72420" y="323086"/>
                    <a:pt x="93010" y="208484"/>
                  </a:cubicBezTo>
                  <a:cubicBezTo>
                    <a:pt x="99925" y="169823"/>
                    <a:pt x="114676" y="135457"/>
                    <a:pt x="132346" y="105848"/>
                  </a:cubicBezTo>
                  <a:close/>
                  <a:moveTo>
                    <a:pt x="231762" y="0"/>
                  </a:moveTo>
                  <a:cubicBezTo>
                    <a:pt x="235911" y="0"/>
                    <a:pt x="240213" y="1381"/>
                    <a:pt x="243594" y="4297"/>
                  </a:cubicBezTo>
                  <a:cubicBezTo>
                    <a:pt x="262339" y="20256"/>
                    <a:pt x="287845" y="44656"/>
                    <a:pt x="311354" y="76422"/>
                  </a:cubicBezTo>
                  <a:lnTo>
                    <a:pt x="152017" y="76422"/>
                  </a:lnTo>
                  <a:cubicBezTo>
                    <a:pt x="175526" y="44656"/>
                    <a:pt x="201032" y="20256"/>
                    <a:pt x="219931" y="4297"/>
                  </a:cubicBezTo>
                  <a:cubicBezTo>
                    <a:pt x="223311" y="1381"/>
                    <a:pt x="227460" y="0"/>
                    <a:pt x="231762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17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xmlns="" id="{D056592D-5EB5-43FE-A270-EB431C9FDE61}"/>
                </a:ext>
              </a:extLst>
            </p:cNvPr>
            <p:cNvGrpSpPr/>
            <p:nvPr/>
          </p:nvGrpSpPr>
          <p:grpSpPr>
            <a:xfrm>
              <a:off x="8258175" y="1978563"/>
              <a:ext cx="2885002" cy="642682"/>
              <a:chOff x="4020816" y="3295648"/>
              <a:chExt cx="4150368" cy="1181102"/>
            </a:xfrm>
          </p:grpSpPr>
          <p:sp>
            <p:nvSpPr>
              <p:cNvPr id="226" name="椭圆 225">
                <a:extLst>
                  <a:ext uri="{FF2B5EF4-FFF2-40B4-BE49-F238E27FC236}">
                    <a16:creationId xmlns:a16="http://schemas.microsoft.com/office/drawing/2014/main" xmlns="" id="{90948298-EC61-4B49-BA13-22CAFC1C7DAC}"/>
                  </a:ext>
                </a:extLst>
              </p:cNvPr>
              <p:cNvSpPr/>
              <p:nvPr/>
            </p:nvSpPr>
            <p:spPr>
              <a:xfrm>
                <a:off x="4020816" y="3493768"/>
                <a:ext cx="4150368" cy="982982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227" name="椭圆 226">
                <a:extLst>
                  <a:ext uri="{FF2B5EF4-FFF2-40B4-BE49-F238E27FC236}">
                    <a16:creationId xmlns:a16="http://schemas.microsoft.com/office/drawing/2014/main" xmlns="" id="{88A19EDA-7BC5-4C3E-93F9-D3F4347BF1A2}"/>
                  </a:ext>
                </a:extLst>
              </p:cNvPr>
              <p:cNvSpPr/>
              <p:nvPr/>
            </p:nvSpPr>
            <p:spPr>
              <a:xfrm>
                <a:off x="4652010" y="3544201"/>
                <a:ext cx="2887980" cy="683996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900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228" name="椭圆 227">
                <a:extLst>
                  <a:ext uri="{FF2B5EF4-FFF2-40B4-BE49-F238E27FC236}">
                    <a16:creationId xmlns:a16="http://schemas.microsoft.com/office/drawing/2014/main" xmlns="" id="{E0E29444-3749-4233-BF07-6033BEECDD3A}"/>
                  </a:ext>
                </a:extLst>
              </p:cNvPr>
              <p:cNvSpPr/>
              <p:nvPr/>
            </p:nvSpPr>
            <p:spPr>
              <a:xfrm>
                <a:off x="4977765" y="3509965"/>
                <a:ext cx="2236470" cy="52969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8000">
                      <a:srgbClr val="07B5F0">
                        <a:alpha val="0"/>
                      </a:srgbClr>
                    </a:gs>
                    <a:gs pos="100000">
                      <a:srgbClr val="07B5F0"/>
                    </a:gs>
                  </a:gsLst>
                  <a:lin ang="54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sp>
            <p:nvSpPr>
              <p:cNvPr id="229" name="椭圆 228">
                <a:extLst>
                  <a:ext uri="{FF2B5EF4-FFF2-40B4-BE49-F238E27FC236}">
                    <a16:creationId xmlns:a16="http://schemas.microsoft.com/office/drawing/2014/main" xmlns="" id="{0780DC96-802E-44E9-8EEF-228B1F49A17E}"/>
                  </a:ext>
                </a:extLst>
              </p:cNvPr>
              <p:cNvSpPr/>
              <p:nvPr/>
            </p:nvSpPr>
            <p:spPr>
              <a:xfrm>
                <a:off x="4977765" y="3295648"/>
                <a:ext cx="2236470" cy="52969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8000">
                      <a:srgbClr val="59EEF3">
                        <a:alpha val="0"/>
                      </a:srgbClr>
                    </a:gs>
                    <a:gs pos="100000">
                      <a:srgbClr val="59EEF3"/>
                    </a:gs>
                  </a:gsLst>
                  <a:lin ang="54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阿里巴巴普惠体 R" panose="00020600040101010101" pitchFamily="18" charset="-122"/>
                  <a:ea typeface="阿里巴巴普惠体 R" panose="00020600040101010101" pitchFamily="18" charset="-122"/>
                </a:endParaRPr>
              </a:p>
            </p:txBody>
          </p:sp>
          <p:cxnSp>
            <p:nvCxnSpPr>
              <p:cNvPr id="230" name="直接连接符 229">
                <a:extLst>
                  <a:ext uri="{FF2B5EF4-FFF2-40B4-BE49-F238E27FC236}">
                    <a16:creationId xmlns:a16="http://schemas.microsoft.com/office/drawing/2014/main" xmlns="" id="{4F650908-F924-45E1-B7FF-249E8C033E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97" y="3870110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接连接符 230">
                <a:extLst>
                  <a:ext uri="{FF2B5EF4-FFF2-40B4-BE49-F238E27FC236}">
                    <a16:creationId xmlns:a16="http://schemas.microsoft.com/office/drawing/2014/main" xmlns="" id="{AB107990-A07C-4781-B3CA-916BD5ED02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072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直接连接符 231">
                <a:extLst>
                  <a:ext uri="{FF2B5EF4-FFF2-40B4-BE49-F238E27FC236}">
                    <a16:creationId xmlns:a16="http://schemas.microsoft.com/office/drawing/2014/main" xmlns="" id="{39D64336-8C9A-45A5-9727-3A23497F90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05461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3" name="组合 232">
                <a:extLst>
                  <a:ext uri="{FF2B5EF4-FFF2-40B4-BE49-F238E27FC236}">
                    <a16:creationId xmlns:a16="http://schemas.microsoft.com/office/drawing/2014/main" xmlns="" id="{3917EBDC-0659-4837-B871-9940FB44B72A}"/>
                  </a:ext>
                </a:extLst>
              </p:cNvPr>
              <p:cNvGrpSpPr/>
              <p:nvPr/>
            </p:nvGrpSpPr>
            <p:grpSpPr>
              <a:xfrm>
                <a:off x="5973363" y="3862430"/>
                <a:ext cx="245268" cy="169545"/>
                <a:chOff x="5973363" y="3846195"/>
                <a:chExt cx="245268" cy="169545"/>
              </a:xfrm>
            </p:grpSpPr>
            <p:cxnSp>
              <p:nvCxnSpPr>
                <p:cNvPr id="250" name="直接连接符 249">
                  <a:extLst>
                    <a:ext uri="{FF2B5EF4-FFF2-40B4-BE49-F238E27FC236}">
                      <a16:creationId xmlns:a16="http://schemas.microsoft.com/office/drawing/2014/main" xmlns="" id="{DC836538-1163-4ABD-B3FA-69FFB39B64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363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直接连接符 250">
                  <a:extLst>
                    <a:ext uri="{FF2B5EF4-FFF2-40B4-BE49-F238E27FC236}">
                      <a16:creationId xmlns:a16="http://schemas.microsoft.com/office/drawing/2014/main" xmlns="" id="{0AE1F68F-39B3-4C30-80CF-08E78A849B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18631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4" name="直接连接符 233">
                <a:extLst>
                  <a:ext uri="{FF2B5EF4-FFF2-40B4-BE49-F238E27FC236}">
                    <a16:creationId xmlns:a16="http://schemas.microsoft.com/office/drawing/2014/main" xmlns="" id="{9C54E87B-5AD5-40EE-95CF-7856B09E0B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1265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直接连接符 234">
                <a:extLst>
                  <a:ext uri="{FF2B5EF4-FFF2-40B4-BE49-F238E27FC236}">
                    <a16:creationId xmlns:a16="http://schemas.microsoft.com/office/drawing/2014/main" xmlns="" id="{9E34CFA7-BD7F-478E-A454-E57AFEEFD9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3899" y="384619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6" name="组合 235">
                <a:extLst>
                  <a:ext uri="{FF2B5EF4-FFF2-40B4-BE49-F238E27FC236}">
                    <a16:creationId xmlns:a16="http://schemas.microsoft.com/office/drawing/2014/main" xmlns="" id="{7208455F-0B6C-4931-97BC-88FDBAA1DEB5}"/>
                  </a:ext>
                </a:extLst>
              </p:cNvPr>
              <p:cNvGrpSpPr/>
              <p:nvPr/>
            </p:nvGrpSpPr>
            <p:grpSpPr>
              <a:xfrm>
                <a:off x="5728095" y="3834836"/>
                <a:ext cx="858438" cy="169545"/>
                <a:chOff x="5728095" y="3846195"/>
                <a:chExt cx="858438" cy="169545"/>
              </a:xfrm>
            </p:grpSpPr>
            <p:cxnSp>
              <p:nvCxnSpPr>
                <p:cNvPr id="248" name="直接连接符 247">
                  <a:extLst>
                    <a:ext uri="{FF2B5EF4-FFF2-40B4-BE49-F238E27FC236}">
                      <a16:creationId xmlns:a16="http://schemas.microsoft.com/office/drawing/2014/main" xmlns="" id="{541847CF-797E-458D-B041-8E56E31A5D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2809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直接连接符 248">
                  <a:extLst>
                    <a:ext uri="{FF2B5EF4-FFF2-40B4-BE49-F238E27FC236}">
                      <a16:creationId xmlns:a16="http://schemas.microsoft.com/office/drawing/2014/main" xmlns="" id="{6CB08B8A-DB49-40AB-ABB3-8F8CA4C329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86533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xmlns="" id="{3999B872-1D84-4075-9879-EF37EFE85702}"/>
                  </a:ext>
                </a:extLst>
              </p:cNvPr>
              <p:cNvGrpSpPr/>
              <p:nvPr/>
            </p:nvGrpSpPr>
            <p:grpSpPr>
              <a:xfrm>
                <a:off x="5482827" y="3815714"/>
                <a:ext cx="1226340" cy="169545"/>
                <a:chOff x="5482827" y="3846195"/>
                <a:chExt cx="1226340" cy="169545"/>
              </a:xfrm>
            </p:grpSpPr>
            <p:cxnSp>
              <p:nvCxnSpPr>
                <p:cNvPr id="246" name="直接连接符 245">
                  <a:extLst>
                    <a:ext uri="{FF2B5EF4-FFF2-40B4-BE49-F238E27FC236}">
                      <a16:creationId xmlns:a16="http://schemas.microsoft.com/office/drawing/2014/main" xmlns="" id="{05D89493-95DD-40C1-B9A0-E84123105D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82827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直接连接符 246">
                  <a:extLst>
                    <a:ext uri="{FF2B5EF4-FFF2-40B4-BE49-F238E27FC236}">
                      <a16:creationId xmlns:a16="http://schemas.microsoft.com/office/drawing/2014/main" xmlns="" id="{AAD2C25E-AFC7-4AF9-BD4C-8D91BABAF7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09167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8" name="直接连接符 237">
                <a:extLst>
                  <a:ext uri="{FF2B5EF4-FFF2-40B4-BE49-F238E27FC236}">
                    <a16:creationId xmlns:a16="http://schemas.microsoft.com/office/drawing/2014/main" xmlns="" id="{8CCA8B22-43F1-4A71-B0E0-CEC6AAA279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0193" y="379681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直接连接符 238">
                <a:extLst>
                  <a:ext uri="{FF2B5EF4-FFF2-40B4-BE49-F238E27FC236}">
                    <a16:creationId xmlns:a16="http://schemas.microsoft.com/office/drawing/2014/main" xmlns="" id="{B5E105A2-64D6-47A2-B566-C04E005417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31801" y="3796815"/>
                <a:ext cx="0" cy="169545"/>
              </a:xfrm>
              <a:prstGeom prst="line">
                <a:avLst/>
              </a:prstGeom>
              <a:ln w="9525">
                <a:gradFill>
                  <a:gsLst>
                    <a:gs pos="0">
                      <a:srgbClr val="07B5F0">
                        <a:alpha val="0"/>
                      </a:srgbClr>
                    </a:gs>
                    <a:gs pos="52000">
                      <a:srgbClr val="07B5F0">
                        <a:alpha val="60000"/>
                      </a:srgbClr>
                    </a:gs>
                    <a:gs pos="100000">
                      <a:srgbClr val="07B5F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xmlns="" id="{605D5A8E-11E8-4BCC-8F07-290580A7102C}"/>
                  </a:ext>
                </a:extLst>
              </p:cNvPr>
              <p:cNvGrpSpPr/>
              <p:nvPr/>
            </p:nvGrpSpPr>
            <p:grpSpPr>
              <a:xfrm>
                <a:off x="5237559" y="3756762"/>
                <a:ext cx="1716876" cy="169545"/>
                <a:chOff x="5237559" y="3846195"/>
                <a:chExt cx="1716876" cy="169545"/>
              </a:xfrm>
            </p:grpSpPr>
            <p:cxnSp>
              <p:nvCxnSpPr>
                <p:cNvPr id="244" name="直接连接符 243">
                  <a:extLst>
                    <a:ext uri="{FF2B5EF4-FFF2-40B4-BE49-F238E27FC236}">
                      <a16:creationId xmlns:a16="http://schemas.microsoft.com/office/drawing/2014/main" xmlns="" id="{4FA1244B-379D-43EB-8369-E623BE9068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37559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直接连接符 244">
                  <a:extLst>
                    <a:ext uri="{FF2B5EF4-FFF2-40B4-BE49-F238E27FC236}">
                      <a16:creationId xmlns:a16="http://schemas.microsoft.com/office/drawing/2014/main" xmlns="" id="{BBD5D4E3-4AF6-4F8D-88A7-5E9F1DC9C9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5443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组合 240">
                <a:extLst>
                  <a:ext uri="{FF2B5EF4-FFF2-40B4-BE49-F238E27FC236}">
                    <a16:creationId xmlns:a16="http://schemas.microsoft.com/office/drawing/2014/main" xmlns="" id="{25A61FFB-1321-4599-A577-DA0B4758A88E}"/>
                  </a:ext>
                </a:extLst>
              </p:cNvPr>
              <p:cNvGrpSpPr/>
              <p:nvPr/>
            </p:nvGrpSpPr>
            <p:grpSpPr>
              <a:xfrm>
                <a:off x="5114925" y="3706226"/>
                <a:ext cx="1962150" cy="169545"/>
                <a:chOff x="5114925" y="3846195"/>
                <a:chExt cx="1962150" cy="169545"/>
              </a:xfrm>
            </p:grpSpPr>
            <p:cxnSp>
              <p:nvCxnSpPr>
                <p:cNvPr id="242" name="直接连接符 241">
                  <a:extLst>
                    <a:ext uri="{FF2B5EF4-FFF2-40B4-BE49-F238E27FC236}">
                      <a16:creationId xmlns:a16="http://schemas.microsoft.com/office/drawing/2014/main" xmlns="" id="{FF370E7B-D45D-4D6F-AA69-C5B00466B3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1492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直接连接符 242">
                  <a:extLst>
                    <a:ext uri="{FF2B5EF4-FFF2-40B4-BE49-F238E27FC236}">
                      <a16:creationId xmlns:a16="http://schemas.microsoft.com/office/drawing/2014/main" xmlns="" id="{64ED3D57-2AA2-4FF1-B22C-65712AB416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77075" y="3846195"/>
                  <a:ext cx="0" cy="169545"/>
                </a:xfrm>
                <a:prstGeom prst="line">
                  <a:avLst/>
                </a:prstGeom>
                <a:ln w="9525">
                  <a:gradFill>
                    <a:gsLst>
                      <a:gs pos="0">
                        <a:srgbClr val="07B5F0">
                          <a:alpha val="0"/>
                        </a:srgbClr>
                      </a:gs>
                      <a:gs pos="52000">
                        <a:srgbClr val="07B5F0">
                          <a:alpha val="60000"/>
                        </a:srgbClr>
                      </a:gs>
                      <a:gs pos="100000">
                        <a:srgbClr val="07B5F0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52" name="组合 251">
              <a:extLst>
                <a:ext uri="{FF2B5EF4-FFF2-40B4-BE49-F238E27FC236}">
                  <a16:creationId xmlns:a16="http://schemas.microsoft.com/office/drawing/2014/main" xmlns="" id="{2D503514-ADB6-4636-9BF6-9BB57C925A8F}"/>
                </a:ext>
              </a:extLst>
            </p:cNvPr>
            <p:cNvGrpSpPr/>
            <p:nvPr/>
          </p:nvGrpSpPr>
          <p:grpSpPr>
            <a:xfrm>
              <a:off x="8350657" y="1035817"/>
              <a:ext cx="2700039" cy="1447135"/>
              <a:chOff x="876635" y="2196604"/>
              <a:chExt cx="2700039" cy="1447135"/>
            </a:xfrm>
          </p:grpSpPr>
          <p:sp>
            <p:nvSpPr>
              <p:cNvPr id="253" name="箭头: 下 252">
                <a:extLst>
                  <a:ext uri="{FF2B5EF4-FFF2-40B4-BE49-F238E27FC236}">
                    <a16:creationId xmlns:a16="http://schemas.microsoft.com/office/drawing/2014/main" xmlns="" id="{91086CD5-1203-4EF3-8E13-31AF50537739}"/>
                  </a:ext>
                </a:extLst>
              </p:cNvPr>
              <p:cNvSpPr/>
              <p:nvPr/>
            </p:nvSpPr>
            <p:spPr>
              <a:xfrm rot="10800000">
                <a:off x="3535483" y="3103739"/>
                <a:ext cx="41191" cy="54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254" name="箭头: 下 253">
                <a:extLst>
                  <a:ext uri="{FF2B5EF4-FFF2-40B4-BE49-F238E27FC236}">
                    <a16:creationId xmlns:a16="http://schemas.microsoft.com/office/drawing/2014/main" xmlns="" id="{B1EA018C-5D03-4511-935F-C2C88080A25C}"/>
                  </a:ext>
                </a:extLst>
              </p:cNvPr>
              <p:cNvSpPr/>
              <p:nvPr/>
            </p:nvSpPr>
            <p:spPr>
              <a:xfrm rot="10800000">
                <a:off x="3296405" y="2540223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255" name="箭头: 下 254">
                <a:extLst>
                  <a:ext uri="{FF2B5EF4-FFF2-40B4-BE49-F238E27FC236}">
                    <a16:creationId xmlns:a16="http://schemas.microsoft.com/office/drawing/2014/main" xmlns="" id="{05BBF181-9B41-44A1-8678-764D05BF1106}"/>
                  </a:ext>
                </a:extLst>
              </p:cNvPr>
              <p:cNvSpPr/>
              <p:nvPr/>
            </p:nvSpPr>
            <p:spPr>
              <a:xfrm rot="10800000">
                <a:off x="1160631" y="2196604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  <p:sp>
            <p:nvSpPr>
              <p:cNvPr id="256" name="箭头: 下 255">
                <a:extLst>
                  <a:ext uri="{FF2B5EF4-FFF2-40B4-BE49-F238E27FC236}">
                    <a16:creationId xmlns:a16="http://schemas.microsoft.com/office/drawing/2014/main" xmlns="" id="{DDB7B9B0-0A30-4FB7-B316-E0CE43D6DA77}"/>
                  </a:ext>
                </a:extLst>
              </p:cNvPr>
              <p:cNvSpPr/>
              <p:nvPr/>
            </p:nvSpPr>
            <p:spPr>
              <a:xfrm rot="10800000">
                <a:off x="876635" y="2790117"/>
                <a:ext cx="41191" cy="720000"/>
              </a:xfrm>
              <a:prstGeom prst="downArrow">
                <a:avLst/>
              </a:prstGeom>
              <a:gradFill>
                <a:gsLst>
                  <a:gs pos="0">
                    <a:srgbClr val="0BD0D9">
                      <a:lumMod val="60000"/>
                      <a:lumOff val="40000"/>
                      <a:alpha val="0"/>
                    </a:srgbClr>
                  </a:gs>
                  <a:gs pos="100000">
                    <a:srgbClr val="0BD0D9">
                      <a:lumMod val="60000"/>
                      <a:lumOff val="40000"/>
                    </a:srgb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5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阿里巴巴普惠体 R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308" name="文本框 307">
              <a:extLst>
                <a:ext uri="{FF2B5EF4-FFF2-40B4-BE49-F238E27FC236}">
                  <a16:creationId xmlns:a16="http://schemas.microsoft.com/office/drawing/2014/main" xmlns="" id="{AD2C25F0-CB9F-4191-A6BD-2E3B980F74EC}"/>
                </a:ext>
              </a:extLst>
            </p:cNvPr>
            <p:cNvSpPr txBox="1"/>
            <p:nvPr/>
          </p:nvSpPr>
          <p:spPr>
            <a:xfrm>
              <a:off x="8762811" y="1649834"/>
              <a:ext cx="185507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800" b="1" spc="6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关键词</a:t>
              </a:r>
            </a:p>
          </p:txBody>
        </p:sp>
      </p:grpSp>
      <p:sp>
        <p:nvSpPr>
          <p:cNvPr id="310" name="文本框 309">
            <a:extLst>
              <a:ext uri="{FF2B5EF4-FFF2-40B4-BE49-F238E27FC236}">
                <a16:creationId xmlns:a16="http://schemas.microsoft.com/office/drawing/2014/main" xmlns="" id="{F8E38253-2D42-4A6C-82A1-8D2448AA7EF8}"/>
              </a:ext>
            </a:extLst>
          </p:cNvPr>
          <p:cNvSpPr txBox="1"/>
          <p:nvPr/>
        </p:nvSpPr>
        <p:spPr>
          <a:xfrm>
            <a:off x="1523842" y="4781162"/>
            <a:ext cx="18550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800" b="1" spc="6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关键词</a:t>
            </a:r>
          </a:p>
        </p:txBody>
      </p:sp>
      <p:sp>
        <p:nvSpPr>
          <p:cNvPr id="311" name="文本框 310">
            <a:extLst>
              <a:ext uri="{FF2B5EF4-FFF2-40B4-BE49-F238E27FC236}">
                <a16:creationId xmlns:a16="http://schemas.microsoft.com/office/drawing/2014/main" xmlns="" id="{21904380-0A86-444E-B9FC-FDD6DBF6A1F5}"/>
              </a:ext>
            </a:extLst>
          </p:cNvPr>
          <p:cNvSpPr txBox="1"/>
          <p:nvPr/>
        </p:nvSpPr>
        <p:spPr>
          <a:xfrm>
            <a:off x="8762811" y="4781162"/>
            <a:ext cx="18550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800" b="1" spc="6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关键词</a:t>
            </a:r>
          </a:p>
        </p:txBody>
      </p:sp>
      <p:sp>
        <p:nvSpPr>
          <p:cNvPr id="314" name="矩形 313">
            <a:extLst>
              <a:ext uri="{FF2B5EF4-FFF2-40B4-BE49-F238E27FC236}">
                <a16:creationId xmlns:a16="http://schemas.microsoft.com/office/drawing/2014/main" xmlns="" id="{C555614C-F35F-4005-B445-9D65462D2FA8}"/>
              </a:ext>
            </a:extLst>
          </p:cNvPr>
          <p:cNvSpPr/>
          <p:nvPr/>
        </p:nvSpPr>
        <p:spPr>
          <a:xfrm>
            <a:off x="8259318" y="3021276"/>
            <a:ext cx="3021697" cy="666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</p:txBody>
      </p:sp>
      <p:sp>
        <p:nvSpPr>
          <p:cNvPr id="316" name="矩形 315">
            <a:extLst>
              <a:ext uri="{FF2B5EF4-FFF2-40B4-BE49-F238E27FC236}">
                <a16:creationId xmlns:a16="http://schemas.microsoft.com/office/drawing/2014/main" xmlns="" id="{775FF85B-E002-4806-A539-C3733B3D4827}"/>
              </a:ext>
            </a:extLst>
          </p:cNvPr>
          <p:cNvSpPr/>
          <p:nvPr/>
        </p:nvSpPr>
        <p:spPr>
          <a:xfrm>
            <a:off x="928388" y="5772216"/>
            <a:ext cx="3021697" cy="666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</p:txBody>
      </p:sp>
      <p:sp>
        <p:nvSpPr>
          <p:cNvPr id="317" name="矩形 316">
            <a:extLst>
              <a:ext uri="{FF2B5EF4-FFF2-40B4-BE49-F238E27FC236}">
                <a16:creationId xmlns:a16="http://schemas.microsoft.com/office/drawing/2014/main" xmlns="" id="{22EEBA6C-3B82-4552-B5AB-9EA5DAADC8CA}"/>
              </a:ext>
            </a:extLst>
          </p:cNvPr>
          <p:cNvSpPr/>
          <p:nvPr/>
        </p:nvSpPr>
        <p:spPr>
          <a:xfrm>
            <a:off x="8259318" y="5772217"/>
            <a:ext cx="3021697" cy="666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  <a:p>
            <a:pPr algn="ctr">
              <a:lnSpc>
                <a:spcPct val="120000"/>
              </a:lnSpc>
              <a:defRPr sz="2400" b="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zh-CN" altLang="en-US" sz="1600" spc="150" dirty="0">
                <a:solidFill>
                  <a:schemeClr val="bg1"/>
                </a:solidFill>
                <a:latin typeface="+mn-ea"/>
              </a:rPr>
              <a:t>在这里输入你的正文内容</a:t>
            </a:r>
          </a:p>
        </p:txBody>
      </p:sp>
      <p:sp>
        <p:nvSpPr>
          <p:cNvPr id="224" name="标题 2">
            <a:extLst>
              <a:ext uri="{FF2B5EF4-FFF2-40B4-BE49-F238E27FC236}">
                <a16:creationId xmlns:a16="http://schemas.microsoft.com/office/drawing/2014/main" xmlns="" id="{430D5034-16F8-4686-BE6C-704C694A2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4248228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1180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86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<a:extLst>
              <a:ext uri="{FF2B5EF4-FFF2-40B4-BE49-F238E27FC236}">
                <a16:creationId xmlns:a16="http://schemas.microsoft.com/office/drawing/2014/main" xmlns="" id="{C9D927EA-848C-4A88-95B3-3BAC6260577C}"/>
              </a:ext>
            </a:extLst>
          </p:cNvPr>
          <p:cNvGrpSpPr/>
          <p:nvPr/>
        </p:nvGrpSpPr>
        <p:grpSpPr>
          <a:xfrm>
            <a:off x="7696322" y="2527300"/>
            <a:ext cx="7197535" cy="4309599"/>
            <a:chOff x="7696322" y="2527300"/>
            <a:chExt cx="7197535" cy="4309599"/>
          </a:xfrm>
        </p:grpSpPr>
        <p:cxnSp>
          <p:nvCxnSpPr>
            <p:cNvPr id="88" name="直接连接符 87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0A0575AF-38AF-471B-A4E8-6CB80245B694}"/>
                </a:ext>
              </a:extLst>
            </p:cNvPr>
            <p:cNvCxnSpPr/>
            <p:nvPr/>
          </p:nvCxnSpPr>
          <p:spPr>
            <a:xfrm flipV="1">
              <a:off x="7696322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30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06FBAD7A-E6B6-4502-BE81-DF48EAB1B328}"/>
                </a:ext>
              </a:extLst>
            </p:cNvPr>
            <p:cNvCxnSpPr/>
            <p:nvPr/>
          </p:nvCxnSpPr>
          <p:spPr>
            <a:xfrm flipV="1">
              <a:off x="8228912" y="2527300"/>
              <a:ext cx="3673755" cy="4309599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4E54B421-2B4B-49B9-BB43-6479B30711F7}"/>
                </a:ext>
              </a:extLst>
            </p:cNvPr>
            <p:cNvCxnSpPr/>
            <p:nvPr/>
          </p:nvCxnSpPr>
          <p:spPr>
            <a:xfrm flipV="1">
              <a:off x="8761501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017EDAA6-DFD1-43C7-9ADF-4552A9661810}"/>
                </a:ext>
              </a:extLst>
            </p:cNvPr>
            <p:cNvCxnSpPr/>
            <p:nvPr/>
          </p:nvCxnSpPr>
          <p:spPr>
            <a:xfrm flipV="1">
              <a:off x="9294091" y="3660775"/>
              <a:ext cx="2707514" cy="3176124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14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84C01125-B685-4B12-B732-D17DFDA52860}"/>
                </a:ext>
              </a:extLst>
            </p:cNvPr>
            <p:cNvCxnSpPr/>
            <p:nvPr/>
          </p:nvCxnSpPr>
          <p:spPr>
            <a:xfrm flipV="1">
              <a:off x="9826681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30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72BAAE18-38CD-4222-B23B-9EF10B601AFD}"/>
                </a:ext>
              </a:extLst>
            </p:cNvPr>
            <p:cNvCxnSpPr/>
            <p:nvPr/>
          </p:nvCxnSpPr>
          <p:spPr>
            <a:xfrm flipV="1">
              <a:off x="10311463" y="4004742"/>
              <a:ext cx="2414297" cy="2832157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A25D6A8C-D0CB-4179-8604-53257972F6F7}"/>
                </a:ext>
              </a:extLst>
            </p:cNvPr>
            <p:cNvCxnSpPr/>
            <p:nvPr/>
          </p:nvCxnSpPr>
          <p:spPr>
            <a:xfrm flipV="1">
              <a:off x="10844052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505C34C3-C27F-40D2-8328-A1867C853F5E}"/>
                </a:ext>
              </a:extLst>
            </p:cNvPr>
            <p:cNvCxnSpPr/>
            <p:nvPr/>
          </p:nvCxnSpPr>
          <p:spPr>
            <a:xfrm flipV="1">
              <a:off x="11376642" y="3335703"/>
              <a:ext cx="2984625" cy="3501195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35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9B3E35FE-FC0D-4557-A76D-2166CE7FA88E}"/>
                </a:ext>
              </a:extLst>
            </p:cNvPr>
            <p:cNvCxnSpPr/>
            <p:nvPr/>
          </p:nvCxnSpPr>
          <p:spPr>
            <a:xfrm flipV="1">
              <a:off x="11909232" y="3335703"/>
              <a:ext cx="2984625" cy="3501195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组合 96" descr="e7d195523061f1c0d3ba7f298e59d031c9c3f97027ed136f882110EF8F17BAD1F2C348D17C7856EF46CB4678CC9E44EE1ABA681E3133328A7B4D22AAF822B2429426B2355AA8CC4431B8568D2CF3B73A042CC7A6E14FDCC0EB27FF621AF5859D0CD069A78AF97B0FFE978FDE1428983FF81A9B2DA640D51F10C86B2F787E469F33B6930A94004693">
            <a:extLst>
              <a:ext uri="{FF2B5EF4-FFF2-40B4-BE49-F238E27FC236}">
                <a16:creationId xmlns:a16="http://schemas.microsoft.com/office/drawing/2014/main" xmlns="" id="{DF69FD84-981D-4E8B-A44C-9BBAD0C46E94}"/>
              </a:ext>
            </a:extLst>
          </p:cNvPr>
          <p:cNvGrpSpPr/>
          <p:nvPr/>
        </p:nvGrpSpPr>
        <p:grpSpPr>
          <a:xfrm>
            <a:off x="-2671556" y="2400300"/>
            <a:ext cx="7215042" cy="4436599"/>
            <a:chOff x="-2671556" y="2400300"/>
            <a:chExt cx="7215042" cy="4436599"/>
          </a:xfrm>
        </p:grpSpPr>
        <p:cxnSp>
          <p:nvCxnSpPr>
            <p:cNvPr id="98" name="直接连接符 97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953730CA-2858-474A-9AFC-0205713B9157}"/>
                </a:ext>
              </a:extLst>
            </p:cNvPr>
            <p:cNvCxnSpPr/>
            <p:nvPr/>
          </p:nvCxnSpPr>
          <p:spPr>
            <a:xfrm flipH="1" flipV="1">
              <a:off x="1558861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30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F0E2DA51-2A05-4D18-9DCD-953681064C80}"/>
                </a:ext>
              </a:extLst>
            </p:cNvPr>
            <p:cNvCxnSpPr/>
            <p:nvPr/>
          </p:nvCxnSpPr>
          <p:spPr>
            <a:xfrm flipH="1" flipV="1">
              <a:off x="270786" y="2400300"/>
              <a:ext cx="3782019" cy="4436599"/>
            </a:xfrm>
            <a:prstGeom prst="line">
              <a:avLst/>
            </a:prstGeom>
            <a:ln w="3810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6BF0EF53-F353-4848-90EE-1E90DAF0D6AF}"/>
                </a:ext>
              </a:extLst>
            </p:cNvPr>
            <p:cNvCxnSpPr/>
            <p:nvPr/>
          </p:nvCxnSpPr>
          <p:spPr>
            <a:xfrm flipH="1" flipV="1">
              <a:off x="-317" y="3335703"/>
              <a:ext cx="2984625" cy="3501195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26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F48E217D-CA19-4125-A946-BC32DDB4B4DB}"/>
                </a:ext>
              </a:extLst>
            </p:cNvPr>
            <p:cNvCxnSpPr/>
            <p:nvPr/>
          </p:nvCxnSpPr>
          <p:spPr>
            <a:xfrm flipH="1" flipV="1">
              <a:off x="-534565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30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A531B227-E9D6-4CB0-919A-FBA7FDA493B7}"/>
                </a:ext>
              </a:extLst>
            </p:cNvPr>
            <p:cNvCxnSpPr/>
            <p:nvPr/>
          </p:nvCxnSpPr>
          <p:spPr>
            <a:xfrm flipH="1" flipV="1">
              <a:off x="-1068812" y="3335703"/>
              <a:ext cx="2984625" cy="3501195"/>
            </a:xfrm>
            <a:prstGeom prst="line">
              <a:avLst/>
            </a:prstGeom>
            <a:ln w="50800" cap="rnd">
              <a:gradFill flip="none" rotWithShape="1">
                <a:gsLst>
                  <a:gs pos="0">
                    <a:schemeClr val="bg1">
                      <a:alpha val="6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C5C73BD9-18E1-47D1-87B8-D9F7F282CB52}"/>
                </a:ext>
              </a:extLst>
            </p:cNvPr>
            <p:cNvCxnSpPr/>
            <p:nvPr/>
          </p:nvCxnSpPr>
          <p:spPr>
            <a:xfrm flipH="1" flipV="1">
              <a:off x="-1603060" y="3335703"/>
              <a:ext cx="2984625" cy="3501195"/>
            </a:xfrm>
            <a:prstGeom prst="line">
              <a:avLst/>
            </a:prstGeom>
            <a:ln w="1905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859CC1EC-DC43-4AE6-B595-B500DCCF048B}"/>
                </a:ext>
              </a:extLst>
            </p:cNvPr>
            <p:cNvCxnSpPr/>
            <p:nvPr/>
          </p:nvCxnSpPr>
          <p:spPr>
            <a:xfrm flipH="1" flipV="1">
              <a:off x="-2137308" y="3335703"/>
              <a:ext cx="2984625" cy="3501195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26000"/>
                    </a:schemeClr>
                  </a:gs>
                  <a:gs pos="48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  <a:extLst>
                <a:ext uri="{FF2B5EF4-FFF2-40B4-BE49-F238E27FC236}">
                  <a16:creationId xmlns:a16="http://schemas.microsoft.com/office/drawing/2014/main" xmlns="" id="{1A6DFD09-745A-43CA-B202-4B786D1DF3C3}"/>
                </a:ext>
              </a:extLst>
            </p:cNvPr>
            <p:cNvCxnSpPr/>
            <p:nvPr/>
          </p:nvCxnSpPr>
          <p:spPr>
            <a:xfrm flipH="1" flipV="1">
              <a:off x="-2671556" y="3335703"/>
              <a:ext cx="2984625" cy="3501195"/>
            </a:xfrm>
            <a:prstGeom prst="line">
              <a:avLst/>
            </a:prstGeom>
            <a:ln w="25400" cap="rnd">
              <a:gradFill flip="none" rotWithShape="1">
                <a:gsLst>
                  <a:gs pos="0">
                    <a:schemeClr val="bg1">
                      <a:alpha val="12000"/>
                    </a:schemeClr>
                  </a:gs>
                  <a:gs pos="9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86E97D06-5F66-4993-A6AA-4634CDF37CFB}"/>
              </a:ext>
            </a:extLst>
          </p:cNvPr>
          <p:cNvGrpSpPr/>
          <p:nvPr/>
        </p:nvGrpSpPr>
        <p:grpSpPr>
          <a:xfrm>
            <a:off x="6598362" y="1839084"/>
            <a:ext cx="6631272" cy="2857094"/>
            <a:chOff x="6380927" y="2094481"/>
            <a:chExt cx="5562375" cy="2396559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2D85BA2B-F832-4691-B015-4E706487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2431" y="2094481"/>
              <a:ext cx="3676326" cy="919082"/>
            </a:xfrm>
            <a:prstGeom prst="rect">
              <a:avLst/>
            </a:prstGeom>
          </p:spPr>
        </p:pic>
        <p:sp>
          <p:nvSpPr>
            <p:cNvPr id="43" name="PA-五边形 29">
              <a:extLst>
                <a:ext uri="{FF2B5EF4-FFF2-40B4-BE49-F238E27FC236}">
                  <a16:creationId xmlns:a16="http://schemas.microsoft.com/office/drawing/2014/main" xmlns="" id="{ED70BD18-AACE-464A-8D24-F4A2C2CCD92E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 flipH="1">
              <a:off x="6389249" y="2418887"/>
              <a:ext cx="5554053" cy="1935990"/>
            </a:xfrm>
            <a:prstGeom prst="homePlate">
              <a:avLst>
                <a:gd name="adj" fmla="val 46226"/>
              </a:avLst>
            </a:prstGeom>
            <a:gradFill flip="none" rotWithShape="1">
              <a:gsLst>
                <a:gs pos="0">
                  <a:srgbClr val="0F6FC6">
                    <a:alpha val="0"/>
                  </a:srgbClr>
                </a:gs>
                <a:gs pos="100000">
                  <a:srgbClr val="0F6FC6">
                    <a:alpha val="10000"/>
                  </a:srgbClr>
                </a:gs>
              </a:gsLst>
              <a:lin ang="0" scaled="1"/>
              <a:tileRect/>
            </a:gradFill>
            <a:ln w="12700" cap="flat" cmpd="sng" algn="ctr">
              <a:gradFill flip="none" rotWithShape="1">
                <a:gsLst>
                  <a:gs pos="0">
                    <a:srgbClr val="0BD0D9">
                      <a:alpha val="0"/>
                    </a:srgbClr>
                  </a:gs>
                  <a:gs pos="100000">
                    <a:srgbClr val="0BD0D9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5005" tIns="67502" rIns="135005" bIns="675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35002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65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44" name="PA-五边形 22">
              <a:extLst>
                <a:ext uri="{FF2B5EF4-FFF2-40B4-BE49-F238E27FC236}">
                  <a16:creationId xmlns:a16="http://schemas.microsoft.com/office/drawing/2014/main" xmlns="" id="{BEE1A895-9BD5-44AC-8878-C779776E912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flipH="1">
              <a:off x="6380927" y="2555050"/>
              <a:ext cx="5554053" cy="1935990"/>
            </a:xfrm>
            <a:prstGeom prst="homePlate">
              <a:avLst>
                <a:gd name="adj" fmla="val 46226"/>
              </a:avLst>
            </a:prstGeom>
            <a:gradFill flip="none" rotWithShape="1">
              <a:gsLst>
                <a:gs pos="0">
                  <a:srgbClr val="0F6FC6">
                    <a:alpha val="0"/>
                  </a:srgbClr>
                </a:gs>
                <a:gs pos="100000">
                  <a:srgbClr val="0F6FC6">
                    <a:alpha val="56000"/>
                  </a:srgbClr>
                </a:gs>
              </a:gsLst>
              <a:lin ang="0" scaled="1"/>
              <a:tileRect/>
            </a:gradFill>
            <a:ln w="12700" cap="flat" cmpd="sng" algn="ctr">
              <a:gradFill flip="none" rotWithShape="1">
                <a:gsLst>
                  <a:gs pos="0">
                    <a:srgbClr val="0BD0D9">
                      <a:alpha val="0"/>
                    </a:srgbClr>
                  </a:gs>
                  <a:gs pos="100000">
                    <a:srgbClr val="0BD0D9"/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5005" tIns="67502" rIns="135005" bIns="675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35002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65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AB1B6826-919B-41BC-BD77-DF219DCF7333}"/>
              </a:ext>
            </a:extLst>
          </p:cNvPr>
          <p:cNvGrpSpPr/>
          <p:nvPr/>
        </p:nvGrpSpPr>
        <p:grpSpPr>
          <a:xfrm>
            <a:off x="-1127886" y="1845708"/>
            <a:ext cx="6712106" cy="2850470"/>
            <a:chOff x="86816" y="2091914"/>
            <a:chExt cx="5630179" cy="239100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xmlns="" id="{B993B3E0-5242-4ED8-8CB0-22D49A14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16" y="2091914"/>
              <a:ext cx="3676326" cy="919082"/>
            </a:xfrm>
            <a:prstGeom prst="rect">
              <a:avLst/>
            </a:prstGeom>
          </p:spPr>
        </p:pic>
        <p:sp>
          <p:nvSpPr>
            <p:cNvPr id="4" name="PA-五边形 28">
              <a:extLst>
                <a:ext uri="{FF2B5EF4-FFF2-40B4-BE49-F238E27FC236}">
                  <a16:creationId xmlns:a16="http://schemas.microsoft.com/office/drawing/2014/main" xmlns="" id="{78A5B0EC-7870-494E-B103-8018DA50D39C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62942" y="2410764"/>
              <a:ext cx="5554053" cy="1935990"/>
            </a:xfrm>
            <a:prstGeom prst="homePlate">
              <a:avLst>
                <a:gd name="adj" fmla="val 46226"/>
              </a:avLst>
            </a:prstGeom>
            <a:gradFill flip="none" rotWithShape="1">
              <a:gsLst>
                <a:gs pos="0">
                  <a:srgbClr val="0F6FC6">
                    <a:alpha val="0"/>
                  </a:srgbClr>
                </a:gs>
                <a:gs pos="100000">
                  <a:srgbClr val="0F6FC6">
                    <a:alpha val="10000"/>
                  </a:srgbClr>
                </a:gs>
              </a:gsLst>
              <a:lin ang="0" scaled="1"/>
              <a:tileRect/>
            </a:gradFill>
            <a:ln w="12700" cap="flat" cmpd="sng" algn="ctr">
              <a:gradFill flip="none" rotWithShape="1">
                <a:gsLst>
                  <a:gs pos="0">
                    <a:srgbClr val="0BD0D9">
                      <a:alpha val="0"/>
                    </a:srgbClr>
                  </a:gs>
                  <a:gs pos="100000">
                    <a:srgbClr val="0BD0D9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5005" tIns="67502" rIns="135005" bIns="675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35002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65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5" name="PA-五边形 21">
              <a:extLst>
                <a:ext uri="{FF2B5EF4-FFF2-40B4-BE49-F238E27FC236}">
                  <a16:creationId xmlns:a16="http://schemas.microsoft.com/office/drawing/2014/main" xmlns="" id="{829707C4-A985-448E-90DB-925545CE024C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157860" y="2546927"/>
              <a:ext cx="5554053" cy="1935990"/>
            </a:xfrm>
            <a:prstGeom prst="homePlate">
              <a:avLst>
                <a:gd name="adj" fmla="val 46226"/>
              </a:avLst>
            </a:prstGeom>
            <a:gradFill flip="none" rotWithShape="1">
              <a:gsLst>
                <a:gs pos="0">
                  <a:srgbClr val="0F6FC6">
                    <a:alpha val="0"/>
                  </a:srgbClr>
                </a:gs>
                <a:gs pos="100000">
                  <a:srgbClr val="0F6FC6">
                    <a:alpha val="56000"/>
                  </a:srgbClr>
                </a:gs>
              </a:gsLst>
              <a:lin ang="0" scaled="1"/>
              <a:tileRect/>
            </a:gradFill>
            <a:ln w="12700" cap="flat" cmpd="sng" algn="ctr">
              <a:gradFill flip="none" rotWithShape="1">
                <a:gsLst>
                  <a:gs pos="0">
                    <a:srgbClr val="0BD0D9">
                      <a:alpha val="0"/>
                    </a:srgbClr>
                  </a:gs>
                  <a:gs pos="100000">
                    <a:srgbClr val="0BD0D9"/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5005" tIns="67502" rIns="135005" bIns="6750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135002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65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xmlns="" id="{9A8B7101-59A0-4E14-B51E-AA91CC401A36}"/>
                </a:ext>
              </a:extLst>
            </p:cNvPr>
            <p:cNvSpPr/>
            <p:nvPr/>
          </p:nvSpPr>
          <p:spPr>
            <a:xfrm>
              <a:off x="2872762" y="2780767"/>
              <a:ext cx="1795329" cy="514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输入关键词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xmlns="" id="{7C5FC395-F7A1-4B2D-89C6-5E659564EEC6}"/>
                </a:ext>
              </a:extLst>
            </p:cNvPr>
            <p:cNvSpPr/>
            <p:nvPr/>
          </p:nvSpPr>
          <p:spPr>
            <a:xfrm>
              <a:off x="1647977" y="3260393"/>
              <a:ext cx="3000733" cy="7419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请在这里输入你的正文内容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请在这里输入你的正文内容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84" name="任意多边形 11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xmlns="" id="{A6EA85C1-DF69-45F8-B84C-DE8683C14600}"/>
              </a:ext>
            </a:extLst>
          </p:cNvPr>
          <p:cNvSpPr/>
          <p:nvPr/>
        </p:nvSpPr>
        <p:spPr>
          <a:xfrm flipV="1">
            <a:off x="3481779" y="1700517"/>
            <a:ext cx="5228442" cy="3044642"/>
          </a:xfrm>
          <a:custGeom>
            <a:avLst/>
            <a:gdLst>
              <a:gd name="connsiteX0" fmla="*/ 1049387 w 6613648"/>
              <a:gd name="connsiteY0" fmla="*/ 3240198 h 3851280"/>
              <a:gd name="connsiteX1" fmla="*/ 3306824 w 6613648"/>
              <a:gd name="connsiteY1" fmla="*/ 611082 h 3851280"/>
              <a:gd name="connsiteX2" fmla="*/ 5564261 w 6613648"/>
              <a:gd name="connsiteY2" fmla="*/ 3240198 h 3851280"/>
              <a:gd name="connsiteX3" fmla="*/ 0 w 6613648"/>
              <a:gd name="connsiteY3" fmla="*/ 3851280 h 3851280"/>
              <a:gd name="connsiteX4" fmla="*/ 6613648 w 6613648"/>
              <a:gd name="connsiteY4" fmla="*/ 3851280 h 3851280"/>
              <a:gd name="connsiteX5" fmla="*/ 3306824 w 6613648"/>
              <a:gd name="connsiteY5" fmla="*/ 0 h 385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13648" h="3851280">
                <a:moveTo>
                  <a:pt x="1049387" y="3240198"/>
                </a:moveTo>
                <a:lnTo>
                  <a:pt x="3306824" y="611082"/>
                </a:lnTo>
                <a:lnTo>
                  <a:pt x="5564261" y="3240198"/>
                </a:lnTo>
                <a:close/>
                <a:moveTo>
                  <a:pt x="0" y="3851280"/>
                </a:moveTo>
                <a:lnTo>
                  <a:pt x="6613648" y="3851280"/>
                </a:lnTo>
                <a:lnTo>
                  <a:pt x="3306824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0"/>
                </a:schemeClr>
              </a:gs>
              <a:gs pos="48000">
                <a:schemeClr val="bg1">
                  <a:alpha val="0"/>
                </a:schemeClr>
              </a:gs>
            </a:gsLst>
            <a:lin ang="5400000" scaled="1"/>
          </a:gra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2234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nken Light"/>
              <a:ea typeface="华文细黑"/>
              <a:cs typeface="+mn-cs"/>
            </a:endParaRPr>
          </a:p>
        </p:txBody>
      </p:sp>
      <p:sp>
        <p:nvSpPr>
          <p:cNvPr id="85" name="Freeform 9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xmlns="" id="{2775DEA9-2A8F-4D2F-9467-272C54C90CE9}"/>
              </a:ext>
            </a:extLst>
          </p:cNvPr>
          <p:cNvSpPr>
            <a:spLocks/>
          </p:cNvSpPr>
          <p:nvPr/>
        </p:nvSpPr>
        <p:spPr bwMode="auto">
          <a:xfrm>
            <a:off x="5029200" y="2325470"/>
            <a:ext cx="1158875" cy="1263650"/>
          </a:xfrm>
          <a:custGeom>
            <a:avLst/>
            <a:gdLst>
              <a:gd name="T0" fmla="*/ 0 w 730"/>
              <a:gd name="T1" fmla="*/ 2 h 796"/>
              <a:gd name="T2" fmla="*/ 295 w 730"/>
              <a:gd name="T3" fmla="*/ 2 h 796"/>
              <a:gd name="T4" fmla="*/ 365 w 730"/>
              <a:gd name="T5" fmla="*/ 253 h 796"/>
              <a:gd name="T6" fmla="*/ 434 w 730"/>
              <a:gd name="T7" fmla="*/ 0 h 796"/>
              <a:gd name="T8" fmla="*/ 730 w 730"/>
              <a:gd name="T9" fmla="*/ 0 h 796"/>
              <a:gd name="T10" fmla="*/ 517 w 730"/>
              <a:gd name="T11" fmla="*/ 796 h 796"/>
              <a:gd name="T12" fmla="*/ 217 w 730"/>
              <a:gd name="T13" fmla="*/ 796 h 796"/>
              <a:gd name="T14" fmla="*/ 0 w 730"/>
              <a:gd name="T15" fmla="*/ 2 h 796"/>
              <a:gd name="T16" fmla="*/ 0 w 730"/>
              <a:gd name="T17" fmla="*/ 2 h 796"/>
              <a:gd name="T18" fmla="*/ 0 w 730"/>
              <a:gd name="T19" fmla="*/ 2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30" h="796">
                <a:moveTo>
                  <a:pt x="0" y="2"/>
                </a:moveTo>
                <a:lnTo>
                  <a:pt x="295" y="2"/>
                </a:lnTo>
                <a:lnTo>
                  <a:pt x="365" y="253"/>
                </a:lnTo>
                <a:lnTo>
                  <a:pt x="434" y="0"/>
                </a:lnTo>
                <a:lnTo>
                  <a:pt x="730" y="0"/>
                </a:lnTo>
                <a:lnTo>
                  <a:pt x="517" y="796"/>
                </a:lnTo>
                <a:lnTo>
                  <a:pt x="217" y="796"/>
                </a:lnTo>
                <a:lnTo>
                  <a:pt x="0" y="2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1">
                  <a:alpha val="80000"/>
                </a:schemeClr>
              </a:gs>
              <a:gs pos="100000">
                <a:schemeClr val="accent1">
                  <a:alpha val="21000"/>
                </a:schemeClr>
              </a:gs>
            </a:gsLst>
            <a:lin ang="5400000" scaled="1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ken Light"/>
              <a:ea typeface="华文细黑"/>
              <a:cs typeface="+mn-cs"/>
            </a:endParaRPr>
          </a:p>
        </p:txBody>
      </p:sp>
      <p:sp>
        <p:nvSpPr>
          <p:cNvPr id="86" name="Freeform 13" descr="e7d195523061f1c0d3ba7f298e59d031c9c3f97027ed136f882110EF8F17BAD1F2C348D17C7856EF46CB4678CC9E44EE1ABA681E3133328A7B4D22AAF822B2429426B2355AA8CC4431B8568D2CF3B73A971C260BF49B7F9C34FEEFC5971AB83A0BAFDF5A26FFF8641745B4756CCB2BA8BFACFC7F61F65251749BB40C828A6307B2956F2F5DAFD58B">
            <a:extLst>
              <a:ext uri="{FF2B5EF4-FFF2-40B4-BE49-F238E27FC236}">
                <a16:creationId xmlns:a16="http://schemas.microsoft.com/office/drawing/2014/main" xmlns="" id="{1BC84170-2DF1-4420-8C39-DEECD0923A7E}"/>
              </a:ext>
            </a:extLst>
          </p:cNvPr>
          <p:cNvSpPr>
            <a:spLocks/>
          </p:cNvSpPr>
          <p:nvPr/>
        </p:nvSpPr>
        <p:spPr bwMode="auto">
          <a:xfrm>
            <a:off x="5888038" y="2547721"/>
            <a:ext cx="1268412" cy="1268413"/>
          </a:xfrm>
          <a:custGeom>
            <a:avLst/>
            <a:gdLst>
              <a:gd name="T0" fmla="*/ 207 w 799"/>
              <a:gd name="T1" fmla="*/ 0 h 799"/>
              <a:gd name="T2" fmla="*/ 799 w 799"/>
              <a:gd name="T3" fmla="*/ 0 h 799"/>
              <a:gd name="T4" fmla="*/ 746 w 799"/>
              <a:gd name="T5" fmla="*/ 181 h 799"/>
              <a:gd name="T6" fmla="*/ 455 w 799"/>
              <a:gd name="T7" fmla="*/ 181 h 799"/>
              <a:gd name="T8" fmla="*/ 434 w 799"/>
              <a:gd name="T9" fmla="*/ 264 h 799"/>
              <a:gd name="T10" fmla="*/ 727 w 799"/>
              <a:gd name="T11" fmla="*/ 264 h 799"/>
              <a:gd name="T12" fmla="*/ 584 w 799"/>
              <a:gd name="T13" fmla="*/ 799 h 799"/>
              <a:gd name="T14" fmla="*/ 0 w 799"/>
              <a:gd name="T15" fmla="*/ 799 h 799"/>
              <a:gd name="T16" fmla="*/ 48 w 799"/>
              <a:gd name="T17" fmla="*/ 620 h 799"/>
              <a:gd name="T18" fmla="*/ 339 w 799"/>
              <a:gd name="T19" fmla="*/ 620 h 799"/>
              <a:gd name="T20" fmla="*/ 353 w 799"/>
              <a:gd name="T21" fmla="*/ 553 h 799"/>
              <a:gd name="T22" fmla="*/ 64 w 799"/>
              <a:gd name="T23" fmla="*/ 553 h 799"/>
              <a:gd name="T24" fmla="*/ 207 w 799"/>
              <a:gd name="T25" fmla="*/ 0 h 799"/>
              <a:gd name="T26" fmla="*/ 207 w 799"/>
              <a:gd name="T27" fmla="*/ 0 h 799"/>
              <a:gd name="T28" fmla="*/ 207 w 799"/>
              <a:gd name="T29" fmla="*/ 0 h 799"/>
              <a:gd name="T30" fmla="*/ 207 w 799"/>
              <a:gd name="T31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99" h="799">
                <a:moveTo>
                  <a:pt x="207" y="0"/>
                </a:moveTo>
                <a:lnTo>
                  <a:pt x="799" y="0"/>
                </a:lnTo>
                <a:lnTo>
                  <a:pt x="746" y="181"/>
                </a:lnTo>
                <a:lnTo>
                  <a:pt x="455" y="181"/>
                </a:lnTo>
                <a:lnTo>
                  <a:pt x="434" y="264"/>
                </a:lnTo>
                <a:lnTo>
                  <a:pt x="727" y="264"/>
                </a:lnTo>
                <a:lnTo>
                  <a:pt x="584" y="799"/>
                </a:lnTo>
                <a:lnTo>
                  <a:pt x="0" y="799"/>
                </a:lnTo>
                <a:lnTo>
                  <a:pt x="48" y="620"/>
                </a:lnTo>
                <a:lnTo>
                  <a:pt x="339" y="620"/>
                </a:lnTo>
                <a:lnTo>
                  <a:pt x="353" y="553"/>
                </a:lnTo>
                <a:lnTo>
                  <a:pt x="64" y="553"/>
                </a:lnTo>
                <a:lnTo>
                  <a:pt x="207" y="0"/>
                </a:lnTo>
                <a:lnTo>
                  <a:pt x="207" y="0"/>
                </a:lnTo>
                <a:lnTo>
                  <a:pt x="207" y="0"/>
                </a:lnTo>
                <a:lnTo>
                  <a:pt x="207" y="0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81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Hanken Light"/>
              <a:ea typeface="华文细黑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B7992489-1576-4D74-A334-8EA0CA0AC46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257" y="4072955"/>
            <a:ext cx="3676326" cy="919082"/>
          </a:xfrm>
          <a:prstGeom prst="rect">
            <a:avLst/>
          </a:prstGeom>
        </p:spPr>
      </p:pic>
      <p:pic>
        <p:nvPicPr>
          <p:cNvPr id="106" name="图片 105">
            <a:extLst>
              <a:ext uri="{FF2B5EF4-FFF2-40B4-BE49-F238E27FC236}">
                <a16:creationId xmlns:a16="http://schemas.microsoft.com/office/drawing/2014/main" xmlns="" id="{5C36492C-8EE6-4503-871F-9B6A82376D1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629" y="4085450"/>
            <a:ext cx="3676326" cy="919082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47D04ADA-5755-4953-94BE-A7F69670B91B}"/>
              </a:ext>
            </a:extLst>
          </p:cNvPr>
          <p:cNvGrpSpPr/>
          <p:nvPr/>
        </p:nvGrpSpPr>
        <p:grpSpPr>
          <a:xfrm>
            <a:off x="7793046" y="2671135"/>
            <a:ext cx="3577371" cy="1447996"/>
            <a:chOff x="7112404" y="2698239"/>
            <a:chExt cx="3577371" cy="1447996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xmlns="" id="{62E05624-2E13-4224-96A4-6A7B069DEB08}"/>
                </a:ext>
              </a:extLst>
            </p:cNvPr>
            <p:cNvSpPr/>
            <p:nvPr/>
          </p:nvSpPr>
          <p:spPr>
            <a:xfrm>
              <a:off x="7112404" y="2698239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输入关键词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47254D10-05DE-4205-AB05-E6C09B189B8D}"/>
                </a:ext>
              </a:extLst>
            </p:cNvPr>
            <p:cNvSpPr/>
            <p:nvPr/>
          </p:nvSpPr>
          <p:spPr>
            <a:xfrm>
              <a:off x="7112404" y="3270033"/>
              <a:ext cx="3577371" cy="876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请在这里输入你的正文内容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请在这里输入你的正文内容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45" name="标题 2">
            <a:extLst>
              <a:ext uri="{FF2B5EF4-FFF2-40B4-BE49-F238E27FC236}">
                <a16:creationId xmlns:a16="http://schemas.microsoft.com/office/drawing/2014/main" xmlns="" id="{73C89839-54CA-4160-BE67-A1DA054B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236735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240042A3-B163-4742-ADF2-C554062B00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5" t="1911" r="1655" b="19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69D908CB-FC85-4FEA-BBD5-F2EECCFE67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80E31">
                  <a:alpha val="48000"/>
                </a:srgbClr>
              </a:gs>
              <a:gs pos="97000">
                <a:srgbClr val="080E31"/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xmlns="" id="{F953DC91-26C4-49C5-94F6-BD210D11263F}"/>
              </a:ext>
            </a:extLst>
          </p:cNvPr>
          <p:cNvCxnSpPr/>
          <p:nvPr/>
        </p:nvCxnSpPr>
        <p:spPr>
          <a:xfrm>
            <a:off x="1447800" y="4185466"/>
            <a:ext cx="501650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xmlns="" id="{A0E308E3-6F12-4405-95C8-73AF568BDA84}"/>
              </a:ext>
            </a:extLst>
          </p:cNvPr>
          <p:cNvCxnSpPr/>
          <p:nvPr/>
        </p:nvCxnSpPr>
        <p:spPr>
          <a:xfrm>
            <a:off x="4511675" y="4657981"/>
            <a:ext cx="501650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7BF38311-BBB5-4E5E-A7F2-CFEFED28CBC9}"/>
              </a:ext>
            </a:extLst>
          </p:cNvPr>
          <p:cNvCxnSpPr/>
          <p:nvPr/>
        </p:nvCxnSpPr>
        <p:spPr>
          <a:xfrm>
            <a:off x="-1962152" y="4928440"/>
            <a:ext cx="501650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平行四边形 29">
            <a:extLst>
              <a:ext uri="{FF2B5EF4-FFF2-40B4-BE49-F238E27FC236}">
                <a16:creationId xmlns:a16="http://schemas.microsoft.com/office/drawing/2014/main" xmlns="" id="{B1F200F3-38C0-4FE9-8CDB-0655DCF983ED}"/>
              </a:ext>
            </a:extLst>
          </p:cNvPr>
          <p:cNvSpPr/>
          <p:nvPr/>
        </p:nvSpPr>
        <p:spPr>
          <a:xfrm>
            <a:off x="-5490255" y="1390956"/>
            <a:ext cx="9402762" cy="468007"/>
          </a:xfrm>
          <a:prstGeom prst="parallelogram">
            <a:avLst>
              <a:gd name="adj" fmla="val 44612"/>
            </a:avLst>
          </a:prstGeom>
          <a:gradFill flip="none" rotWithShape="1">
            <a:gsLst>
              <a:gs pos="36000">
                <a:schemeClr val="accent2">
                  <a:alpha val="0"/>
                </a:schemeClr>
              </a:gs>
              <a:gs pos="0">
                <a:schemeClr val="accent2">
                  <a:alpha val="22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平行四边形 30">
            <a:extLst>
              <a:ext uri="{FF2B5EF4-FFF2-40B4-BE49-F238E27FC236}">
                <a16:creationId xmlns:a16="http://schemas.microsoft.com/office/drawing/2014/main" xmlns="" id="{276AF867-6BD1-4C6E-83BA-FF1372B32AAE}"/>
              </a:ext>
            </a:extLst>
          </p:cNvPr>
          <p:cNvSpPr/>
          <p:nvPr/>
        </p:nvSpPr>
        <p:spPr>
          <a:xfrm>
            <a:off x="3912507" y="4999037"/>
            <a:ext cx="9402762" cy="468007"/>
          </a:xfrm>
          <a:prstGeom prst="parallelogram">
            <a:avLst>
              <a:gd name="adj" fmla="val 44612"/>
            </a:avLst>
          </a:prstGeom>
          <a:gradFill flip="none" rotWithShape="1">
            <a:gsLst>
              <a:gs pos="36000">
                <a:schemeClr val="accent2">
                  <a:alpha val="0"/>
                </a:schemeClr>
              </a:gs>
              <a:gs pos="0">
                <a:schemeClr val="accent2">
                  <a:alpha val="22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51570721-AE26-4A01-B276-326696174D82}"/>
              </a:ext>
            </a:extLst>
          </p:cNvPr>
          <p:cNvCxnSpPr/>
          <p:nvPr/>
        </p:nvCxnSpPr>
        <p:spPr>
          <a:xfrm>
            <a:off x="7855857" y="5553579"/>
            <a:ext cx="501650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552282F6-C77C-4987-BF64-BC510B2A2522}"/>
              </a:ext>
            </a:extLst>
          </p:cNvPr>
          <p:cNvCxnSpPr/>
          <p:nvPr/>
        </p:nvCxnSpPr>
        <p:spPr>
          <a:xfrm>
            <a:off x="-1388497" y="1268593"/>
            <a:ext cx="501650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3112F79F-7738-4731-A5C8-1896D3FF09A4}"/>
              </a:ext>
            </a:extLst>
          </p:cNvPr>
          <p:cNvGrpSpPr/>
          <p:nvPr/>
        </p:nvGrpSpPr>
        <p:grpSpPr>
          <a:xfrm>
            <a:off x="2142404" y="1670732"/>
            <a:ext cx="7907192" cy="3207903"/>
            <a:chOff x="2155104" y="1945498"/>
            <a:chExt cx="7907192" cy="3207903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xmlns="" id="{BC09A14F-D576-430E-B37F-6E1A6F6E58D4}"/>
                </a:ext>
              </a:extLst>
            </p:cNvPr>
            <p:cNvSpPr/>
            <p:nvPr/>
          </p:nvSpPr>
          <p:spPr>
            <a:xfrm>
              <a:off x="2231306" y="1998691"/>
              <a:ext cx="7830990" cy="315471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9900" b="1" i="1" spc="600" dirty="0">
                  <a:ln>
                    <a:gradFill>
                      <a:gsLst>
                        <a:gs pos="0">
                          <a:schemeClr val="bg1">
                            <a:alpha val="0"/>
                          </a:schemeClr>
                        </a:gs>
                        <a:gs pos="100000">
                          <a:schemeClr val="accent2"/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215900" dist="190500" dir="2700000" algn="tl">
                      <a:srgbClr val="000000">
                        <a:alpha val="30000"/>
                      </a:srgbClr>
                    </a:outerShdw>
                  </a:effectLst>
                  <a:latin typeface="阿里巴巴普惠体 R" panose="00020600040101010101" pitchFamily="18" charset="-122"/>
                  <a:ea typeface="阿里巴巴普惠体 R" panose="00020600040101010101" pitchFamily="18" charset="-122"/>
                  <a:sym typeface="+mn-ea"/>
                </a:rPr>
                <a:t>T</a:t>
              </a:r>
              <a:r>
                <a:rPr lang="en-US" altLang="zh-CN" sz="13800" b="1" i="1" spc="600" dirty="0">
                  <a:ln>
                    <a:gradFill>
                      <a:gsLst>
                        <a:gs pos="0">
                          <a:schemeClr val="bg1">
                            <a:alpha val="0"/>
                          </a:schemeClr>
                        </a:gs>
                        <a:gs pos="100000">
                          <a:schemeClr val="accent2"/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215900" dist="190500" dir="2700000" algn="tl">
                      <a:srgbClr val="000000">
                        <a:alpha val="30000"/>
                      </a:srgbClr>
                    </a:outerShdw>
                  </a:effectLst>
                  <a:latin typeface="阿里巴巴普惠体 R" panose="00020600040101010101" pitchFamily="18" charset="-122"/>
                  <a:ea typeface="阿里巴巴普惠体 R" panose="00020600040101010101" pitchFamily="18" charset="-122"/>
                  <a:sym typeface="+mn-ea"/>
                </a:rPr>
                <a:t>HANKS</a:t>
              </a:r>
              <a:endParaRPr lang="zh-CN" altLang="en-US" sz="13800" b="1" i="1" spc="600" dirty="0">
                <a:ln>
                  <a:gradFill>
                    <a:gsLst>
                      <a:gs pos="0">
                        <a:schemeClr val="bg1">
                          <a:alpha val="0"/>
                        </a:schemeClr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noFill/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F4CE4E3B-9D7C-4145-B3F7-3C74752C39D6}"/>
                </a:ext>
              </a:extLst>
            </p:cNvPr>
            <p:cNvSpPr/>
            <p:nvPr/>
          </p:nvSpPr>
          <p:spPr>
            <a:xfrm>
              <a:off x="2155104" y="1945498"/>
              <a:ext cx="7830990" cy="315471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19900" b="1" i="1" spc="600" dirty="0">
                  <a:gradFill>
                    <a:gsLst>
                      <a:gs pos="0">
                        <a:srgbClr val="A1F1E7"/>
                      </a:gs>
                      <a:gs pos="58000">
                        <a:prstClr val="white"/>
                      </a:gs>
                      <a:gs pos="27000">
                        <a:prstClr val="white"/>
                      </a:gs>
                      <a:gs pos="73000">
                        <a:srgbClr val="C0F6F0"/>
                      </a:gs>
                      <a:gs pos="89000">
                        <a:prstClr val="white"/>
                      </a:gs>
                    </a:gsLst>
                    <a:lin ang="2700000" scaled="0"/>
                  </a:gradFill>
                  <a:effectLst>
                    <a:outerShdw blurRad="215900" dist="190500" dir="2700000" algn="tl">
                      <a:srgbClr val="000000">
                        <a:alpha val="30000"/>
                      </a:srgbClr>
                    </a:outerShdw>
                  </a:effectLst>
                  <a:latin typeface="阿里巴巴普惠体 R" panose="00020600040101010101" pitchFamily="18" charset="-122"/>
                  <a:ea typeface="阿里巴巴普惠体 R" panose="00020600040101010101" pitchFamily="18" charset="-122"/>
                  <a:sym typeface="+mn-ea"/>
                </a:rPr>
                <a:t>T</a:t>
              </a:r>
              <a:r>
                <a:rPr lang="en-US" altLang="zh-CN" sz="13800" b="1" i="1" spc="600" dirty="0">
                  <a:gradFill>
                    <a:gsLst>
                      <a:gs pos="0">
                        <a:srgbClr val="A1F1E7"/>
                      </a:gs>
                      <a:gs pos="58000">
                        <a:prstClr val="white"/>
                      </a:gs>
                      <a:gs pos="27000">
                        <a:prstClr val="white"/>
                      </a:gs>
                      <a:gs pos="73000">
                        <a:srgbClr val="C0F6F0"/>
                      </a:gs>
                      <a:gs pos="89000">
                        <a:prstClr val="white"/>
                      </a:gs>
                    </a:gsLst>
                    <a:lin ang="2700000" scaled="0"/>
                  </a:gradFill>
                  <a:effectLst>
                    <a:outerShdw blurRad="215900" dist="190500" dir="2700000" algn="tl">
                      <a:srgbClr val="000000">
                        <a:alpha val="30000"/>
                      </a:srgbClr>
                    </a:outerShdw>
                  </a:effectLst>
                  <a:latin typeface="阿里巴巴普惠体 R" panose="00020600040101010101" pitchFamily="18" charset="-122"/>
                  <a:ea typeface="阿里巴巴普惠体 R" panose="00020600040101010101" pitchFamily="18" charset="-122"/>
                  <a:sym typeface="+mn-ea"/>
                </a:rPr>
                <a:t>HANKS</a:t>
              </a:r>
              <a:endParaRPr lang="zh-CN" altLang="en-US" sz="13800" b="1" i="1" spc="600" dirty="0">
                <a:gradFill>
                  <a:gsLst>
                    <a:gs pos="0">
                      <a:srgbClr val="A1F1E7"/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rgbClr val="C0F6F0"/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</a:endParaRPr>
            </a:p>
          </p:txBody>
        </p:sp>
      </p:grpSp>
      <p:sp>
        <p:nvSpPr>
          <p:cNvPr id="35" name="平行四边形 34">
            <a:extLst>
              <a:ext uri="{FF2B5EF4-FFF2-40B4-BE49-F238E27FC236}">
                <a16:creationId xmlns:a16="http://schemas.microsoft.com/office/drawing/2014/main" xmlns="" id="{DC55E542-2209-405A-806E-D986B2486594}"/>
              </a:ext>
            </a:extLst>
          </p:cNvPr>
          <p:cNvSpPr/>
          <p:nvPr/>
        </p:nvSpPr>
        <p:spPr>
          <a:xfrm>
            <a:off x="3469595" y="1613867"/>
            <a:ext cx="9402762" cy="468007"/>
          </a:xfrm>
          <a:prstGeom prst="parallelogram">
            <a:avLst>
              <a:gd name="adj" fmla="val 44612"/>
            </a:avLst>
          </a:prstGeom>
          <a:gradFill flip="none" rotWithShape="1">
            <a:gsLst>
              <a:gs pos="36000">
                <a:schemeClr val="accent2">
                  <a:alpha val="0"/>
                </a:schemeClr>
              </a:gs>
              <a:gs pos="0">
                <a:schemeClr val="accent2">
                  <a:alpha val="22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CCC6DE0-6322-419F-ABF9-EF40D4E1734C}"/>
              </a:ext>
            </a:extLst>
          </p:cNvPr>
          <p:cNvSpPr/>
          <p:nvPr/>
        </p:nvSpPr>
        <p:spPr>
          <a:xfrm>
            <a:off x="4220361" y="2303202"/>
            <a:ext cx="63991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i="1" dirty="0">
                <a:gradFill flip="none" rotWithShape="1">
                  <a:gsLst>
                    <a:gs pos="0">
                      <a:schemeClr val="bg1"/>
                    </a:gs>
                    <a:gs pos="82000">
                      <a:schemeClr val="accent2">
                        <a:lumMod val="40000"/>
                        <a:lumOff val="60000"/>
                        <a:alpha val="60000"/>
                      </a:schemeClr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cs typeface="Arial" panose="020B0604020202020204" pitchFamily="34" charset="0"/>
              </a:rPr>
              <a:t>YOU FOR WATCHING</a:t>
            </a:r>
          </a:p>
        </p:txBody>
      </p:sp>
    </p:spTree>
    <p:extLst>
      <p:ext uri="{BB962C8B-B14F-4D97-AF65-F5344CB8AC3E}">
        <p14:creationId xmlns:p14="http://schemas.microsoft.com/office/powerpoint/2010/main" val="61793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652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4998" y="4762049"/>
            <a:ext cx="54008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2"/>
              </a:rPr>
              <a:t>王牌</a:t>
            </a:r>
            <a:r>
              <a:rPr lang="en-US" altLang="zh-CN" dirty="0">
                <a:hlinkClick r:id="rId2"/>
              </a:rPr>
              <a:t>P</a:t>
            </a:r>
            <a:r>
              <a:rPr lang="zh-CN" altLang="en-US" dirty="0">
                <a:hlinkClick r:id="rId2"/>
              </a:rPr>
              <a:t>计</a:t>
            </a:r>
            <a:r>
              <a:rPr lang="zh-CN" altLang="en-US" dirty="0" smtClean="0">
                <a:hlinkClick r:id="rId2"/>
              </a:rPr>
              <a:t>划</a:t>
            </a:r>
            <a:r>
              <a:rPr lang="zh-CN" altLang="en-US" dirty="0" smtClean="0"/>
              <a:t>   作品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9468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8C141771-6FB0-43BD-A234-509D04056C11}"/>
              </a:ext>
            </a:extLst>
          </p:cNvPr>
          <p:cNvSpPr/>
          <p:nvPr/>
        </p:nvSpPr>
        <p:spPr>
          <a:xfrm>
            <a:off x="4936243" y="502435"/>
            <a:ext cx="2319515" cy="92333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5400" b="1" spc="600" dirty="0">
                <a:gradFill>
                  <a:gsLst>
                    <a:gs pos="0">
                      <a:schemeClr val="accent2">
                        <a:lumMod val="20000"/>
                        <a:lumOff val="80000"/>
                      </a:schemeClr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chemeClr val="accent2">
                        <a:lumMod val="20000"/>
                        <a:lumOff val="80000"/>
                      </a:schemeClr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ea"/>
              </a:rPr>
              <a:t>目录</a:t>
            </a:r>
            <a:endParaRPr lang="zh-CN" altLang="en-US" sz="5400" b="1" spc="600" dirty="0">
              <a:gradFill>
                <a:gsLst>
                  <a:gs pos="0">
                    <a:schemeClr val="accent2">
                      <a:lumMod val="20000"/>
                      <a:lumOff val="80000"/>
                    </a:schemeClr>
                  </a:gs>
                  <a:gs pos="58000">
                    <a:prstClr val="white"/>
                  </a:gs>
                  <a:gs pos="27000">
                    <a:prstClr val="white"/>
                  </a:gs>
                  <a:gs pos="73000">
                    <a:schemeClr val="accent2">
                      <a:lumMod val="20000"/>
                      <a:lumOff val="80000"/>
                    </a:schemeClr>
                  </a:gs>
                  <a:gs pos="89000">
                    <a:prstClr val="white"/>
                  </a:gs>
                </a:gsLst>
                <a:lin ang="2700000" scaled="0"/>
              </a:gradFill>
              <a:effectLst>
                <a:outerShdw blurRad="215900" dist="190500" dir="2700000" algn="tl">
                  <a:srgbClr val="000000">
                    <a:alpha val="30000"/>
                  </a:srgbClr>
                </a:outerShdw>
              </a:effectLst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07C2DEBB-CA09-47B4-8D04-1BE061C431F7}"/>
              </a:ext>
            </a:extLst>
          </p:cNvPr>
          <p:cNvSpPr/>
          <p:nvPr/>
        </p:nvSpPr>
        <p:spPr>
          <a:xfrm>
            <a:off x="4996706" y="1425765"/>
            <a:ext cx="2240001" cy="36933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zh-CN" b="1" spc="600" dirty="0">
                <a:gradFill>
                  <a:gsLst>
                    <a:gs pos="0">
                      <a:srgbClr val="A1F1E7"/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rgbClr val="C0F6F0"/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R" panose="00020600040101010101" pitchFamily="18" charset="-122"/>
                <a:ea typeface="阿里巴巴普惠体 R" panose="00020600040101010101" pitchFamily="18" charset="-122"/>
                <a:sym typeface="+mn-ea"/>
              </a:rPr>
              <a:t>CONTENTS</a:t>
            </a:r>
            <a:endParaRPr lang="zh-CN" altLang="en-US" b="1" spc="600" dirty="0">
              <a:gradFill>
                <a:gsLst>
                  <a:gs pos="0">
                    <a:srgbClr val="A1F1E7"/>
                  </a:gs>
                  <a:gs pos="58000">
                    <a:prstClr val="white"/>
                  </a:gs>
                  <a:gs pos="27000">
                    <a:prstClr val="white"/>
                  </a:gs>
                  <a:gs pos="73000">
                    <a:srgbClr val="C0F6F0"/>
                  </a:gs>
                  <a:gs pos="89000">
                    <a:prstClr val="white"/>
                  </a:gs>
                </a:gsLst>
                <a:lin ang="2700000" scaled="0"/>
              </a:gradFill>
              <a:effectLst>
                <a:outerShdw blurRad="215900" dist="190500" dir="2700000" algn="tl">
                  <a:srgbClr val="000000">
                    <a:alpha val="30000"/>
                  </a:srgbClr>
                </a:outerShdw>
              </a:effectLst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xmlns="" id="{689C1793-D82F-44DF-8535-A666808E661B}"/>
              </a:ext>
            </a:extLst>
          </p:cNvPr>
          <p:cNvSpPr/>
          <p:nvPr/>
        </p:nvSpPr>
        <p:spPr>
          <a:xfrm>
            <a:off x="1494473" y="2571154"/>
            <a:ext cx="4349768" cy="1495061"/>
          </a:xfrm>
          <a:prstGeom prst="snip2DiagRect">
            <a:avLst>
              <a:gd name="adj1" fmla="val 0"/>
              <a:gd name="adj2" fmla="val 16667"/>
            </a:avLst>
          </a:prstGeom>
          <a:gradFill flip="none" rotWithShape="1">
            <a:gsLst>
              <a:gs pos="50000">
                <a:schemeClr val="accent3">
                  <a:alpha val="0"/>
                </a:schemeClr>
              </a:gs>
              <a:gs pos="0">
                <a:schemeClr val="accent3">
                  <a:alpha val="50000"/>
                </a:schemeClr>
              </a:gs>
              <a:gs pos="100000">
                <a:schemeClr val="accent3">
                  <a:alpha val="50000"/>
                </a:schemeClr>
              </a:gs>
            </a:gsLst>
            <a:lin ang="2700000" scaled="1"/>
            <a:tileRect/>
          </a:gradFill>
          <a:ln w="12700" cap="flat" cmpd="sng" algn="ctr">
            <a:gradFill>
              <a:gsLst>
                <a:gs pos="0">
                  <a:schemeClr val="accent3"/>
                </a:gs>
                <a:gs pos="5000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lin ang="27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0" name="直角三角形 39">
            <a:extLst>
              <a:ext uri="{FF2B5EF4-FFF2-40B4-BE49-F238E27FC236}">
                <a16:creationId xmlns:a16="http://schemas.microsoft.com/office/drawing/2014/main" xmlns="" id="{A9DA74AE-10CD-4338-8422-11ABDA12A4F0}"/>
              </a:ext>
            </a:extLst>
          </p:cNvPr>
          <p:cNvSpPr/>
          <p:nvPr/>
        </p:nvSpPr>
        <p:spPr>
          <a:xfrm>
            <a:off x="1494471" y="3944224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1" name="直角三角形 40">
            <a:extLst>
              <a:ext uri="{FF2B5EF4-FFF2-40B4-BE49-F238E27FC236}">
                <a16:creationId xmlns:a16="http://schemas.microsoft.com/office/drawing/2014/main" xmlns="" id="{435B455C-E681-41EB-ACFB-6BAB94510556}"/>
              </a:ext>
            </a:extLst>
          </p:cNvPr>
          <p:cNvSpPr/>
          <p:nvPr/>
        </p:nvSpPr>
        <p:spPr>
          <a:xfrm rot="10800000">
            <a:off x="5724987" y="2549550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xmlns="" id="{C5FB0139-764C-4ADD-AF20-E3BA04481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356" y="3978495"/>
            <a:ext cx="2307104" cy="175356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B55730FB-9DCB-401B-9D0C-E6A3B6287C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039" y="2477328"/>
            <a:ext cx="2827823" cy="175356"/>
          </a:xfrm>
          <a:prstGeom prst="rect">
            <a:avLst/>
          </a:prstGeom>
        </p:spPr>
      </p:pic>
      <p:sp>
        <p:nvSpPr>
          <p:cNvPr id="67" name="矩形: 剪去对角 66">
            <a:extLst>
              <a:ext uri="{FF2B5EF4-FFF2-40B4-BE49-F238E27FC236}">
                <a16:creationId xmlns:a16="http://schemas.microsoft.com/office/drawing/2014/main" xmlns="" id="{A4EA5A58-5CF9-486A-B560-DC819CBBC63D}"/>
              </a:ext>
            </a:extLst>
          </p:cNvPr>
          <p:cNvSpPr/>
          <p:nvPr/>
        </p:nvSpPr>
        <p:spPr>
          <a:xfrm>
            <a:off x="6383973" y="2571154"/>
            <a:ext cx="4349768" cy="1495061"/>
          </a:xfrm>
          <a:prstGeom prst="snip2DiagRect">
            <a:avLst>
              <a:gd name="adj1" fmla="val 0"/>
              <a:gd name="adj2" fmla="val 16667"/>
            </a:avLst>
          </a:prstGeom>
          <a:gradFill flip="none" rotWithShape="1">
            <a:gsLst>
              <a:gs pos="50000">
                <a:schemeClr val="accent3">
                  <a:alpha val="0"/>
                </a:schemeClr>
              </a:gs>
              <a:gs pos="0">
                <a:schemeClr val="accent3">
                  <a:alpha val="50000"/>
                </a:schemeClr>
              </a:gs>
              <a:gs pos="100000">
                <a:schemeClr val="accent3">
                  <a:alpha val="50000"/>
                </a:schemeClr>
              </a:gs>
            </a:gsLst>
            <a:lin ang="2700000" scaled="1"/>
            <a:tileRect/>
          </a:gradFill>
          <a:ln w="12700" cap="flat" cmpd="sng" algn="ctr">
            <a:gradFill>
              <a:gsLst>
                <a:gs pos="0">
                  <a:schemeClr val="accent3"/>
                </a:gs>
                <a:gs pos="5000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lin ang="27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75" name="直角三角形 74">
            <a:extLst>
              <a:ext uri="{FF2B5EF4-FFF2-40B4-BE49-F238E27FC236}">
                <a16:creationId xmlns:a16="http://schemas.microsoft.com/office/drawing/2014/main" xmlns="" id="{4AE51EC2-AECA-481B-879D-BC2233A53722}"/>
              </a:ext>
            </a:extLst>
          </p:cNvPr>
          <p:cNvSpPr/>
          <p:nvPr/>
        </p:nvSpPr>
        <p:spPr>
          <a:xfrm>
            <a:off x="6383971" y="3944224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76" name="直角三角形 75">
            <a:extLst>
              <a:ext uri="{FF2B5EF4-FFF2-40B4-BE49-F238E27FC236}">
                <a16:creationId xmlns:a16="http://schemas.microsoft.com/office/drawing/2014/main" xmlns="" id="{56DCFD80-C7AB-453B-8466-1244373C4F46}"/>
              </a:ext>
            </a:extLst>
          </p:cNvPr>
          <p:cNvSpPr/>
          <p:nvPr/>
        </p:nvSpPr>
        <p:spPr>
          <a:xfrm rot="10800000">
            <a:off x="10614487" y="2549550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xmlns="" id="{28FB0E62-36DF-4EA0-A13E-5A4456E898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856" y="3978495"/>
            <a:ext cx="2307104" cy="175356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xmlns="" id="{3AB95C8E-DFC6-44CE-9A36-CDD4E3A1F8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539" y="2477328"/>
            <a:ext cx="2827823" cy="175356"/>
          </a:xfrm>
          <a:prstGeom prst="rect">
            <a:avLst/>
          </a:prstGeom>
        </p:spPr>
      </p:pic>
      <p:sp>
        <p:nvSpPr>
          <p:cNvPr id="89" name="矩形: 剪去对角 88">
            <a:extLst>
              <a:ext uri="{FF2B5EF4-FFF2-40B4-BE49-F238E27FC236}">
                <a16:creationId xmlns:a16="http://schemas.microsoft.com/office/drawing/2014/main" xmlns="" id="{1E1B52AB-0E34-4499-901C-B5B939EBEDE3}"/>
              </a:ext>
            </a:extLst>
          </p:cNvPr>
          <p:cNvSpPr/>
          <p:nvPr/>
        </p:nvSpPr>
        <p:spPr>
          <a:xfrm>
            <a:off x="1494473" y="4628732"/>
            <a:ext cx="4349768" cy="1495061"/>
          </a:xfrm>
          <a:prstGeom prst="snip2DiagRect">
            <a:avLst>
              <a:gd name="adj1" fmla="val 0"/>
              <a:gd name="adj2" fmla="val 16667"/>
            </a:avLst>
          </a:prstGeom>
          <a:gradFill flip="none" rotWithShape="1">
            <a:gsLst>
              <a:gs pos="50000">
                <a:schemeClr val="accent3">
                  <a:alpha val="0"/>
                </a:schemeClr>
              </a:gs>
              <a:gs pos="0">
                <a:schemeClr val="accent3">
                  <a:alpha val="50000"/>
                </a:schemeClr>
              </a:gs>
              <a:gs pos="100000">
                <a:schemeClr val="accent3">
                  <a:alpha val="50000"/>
                </a:schemeClr>
              </a:gs>
            </a:gsLst>
            <a:lin ang="2700000" scaled="1"/>
            <a:tileRect/>
          </a:gradFill>
          <a:ln w="12700" cap="flat" cmpd="sng" algn="ctr">
            <a:gradFill>
              <a:gsLst>
                <a:gs pos="0">
                  <a:schemeClr val="accent3"/>
                </a:gs>
                <a:gs pos="5000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lin ang="27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90" name="直角三角形 89">
            <a:extLst>
              <a:ext uri="{FF2B5EF4-FFF2-40B4-BE49-F238E27FC236}">
                <a16:creationId xmlns:a16="http://schemas.microsoft.com/office/drawing/2014/main" xmlns="" id="{DD0FF8C5-703F-42FC-9466-5175F37DE994}"/>
              </a:ext>
            </a:extLst>
          </p:cNvPr>
          <p:cNvSpPr/>
          <p:nvPr/>
        </p:nvSpPr>
        <p:spPr>
          <a:xfrm>
            <a:off x="1494471" y="6001802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91" name="直角三角形 90">
            <a:extLst>
              <a:ext uri="{FF2B5EF4-FFF2-40B4-BE49-F238E27FC236}">
                <a16:creationId xmlns:a16="http://schemas.microsoft.com/office/drawing/2014/main" xmlns="" id="{5A52FBC6-2612-48E2-AC87-48DB64249321}"/>
              </a:ext>
            </a:extLst>
          </p:cNvPr>
          <p:cNvSpPr/>
          <p:nvPr/>
        </p:nvSpPr>
        <p:spPr>
          <a:xfrm rot="10800000">
            <a:off x="5724987" y="4607128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xmlns="" id="{4C985ADE-8479-4EDB-BC5B-847AEBACF3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356" y="6036073"/>
            <a:ext cx="2307104" cy="175356"/>
          </a:xfrm>
          <a:prstGeom prst="rect">
            <a:avLst/>
          </a:prstGeom>
        </p:spPr>
      </p:pic>
      <p:pic>
        <p:nvPicPr>
          <p:cNvPr id="88" name="图片 87">
            <a:extLst>
              <a:ext uri="{FF2B5EF4-FFF2-40B4-BE49-F238E27FC236}">
                <a16:creationId xmlns:a16="http://schemas.microsoft.com/office/drawing/2014/main" xmlns="" id="{EBFF98D0-CA15-41EB-BC8D-9E1E24CCD2E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039" y="4534906"/>
            <a:ext cx="2827823" cy="175356"/>
          </a:xfrm>
          <a:prstGeom prst="rect">
            <a:avLst/>
          </a:prstGeom>
        </p:spPr>
      </p:pic>
      <p:sp>
        <p:nvSpPr>
          <p:cNvPr id="83" name="矩形: 剪去对角 82">
            <a:extLst>
              <a:ext uri="{FF2B5EF4-FFF2-40B4-BE49-F238E27FC236}">
                <a16:creationId xmlns:a16="http://schemas.microsoft.com/office/drawing/2014/main" xmlns="" id="{57154B5D-0DB6-4527-B2D3-B41393E29643}"/>
              </a:ext>
            </a:extLst>
          </p:cNvPr>
          <p:cNvSpPr/>
          <p:nvPr/>
        </p:nvSpPr>
        <p:spPr>
          <a:xfrm>
            <a:off x="6383973" y="4628732"/>
            <a:ext cx="4349768" cy="1495061"/>
          </a:xfrm>
          <a:prstGeom prst="snip2DiagRect">
            <a:avLst>
              <a:gd name="adj1" fmla="val 0"/>
              <a:gd name="adj2" fmla="val 16667"/>
            </a:avLst>
          </a:prstGeom>
          <a:gradFill flip="none" rotWithShape="1">
            <a:gsLst>
              <a:gs pos="50000">
                <a:schemeClr val="accent3">
                  <a:alpha val="0"/>
                </a:schemeClr>
              </a:gs>
              <a:gs pos="0">
                <a:schemeClr val="accent3">
                  <a:alpha val="50000"/>
                </a:schemeClr>
              </a:gs>
              <a:gs pos="100000">
                <a:schemeClr val="accent3">
                  <a:alpha val="50000"/>
                </a:schemeClr>
              </a:gs>
            </a:gsLst>
            <a:lin ang="2700000" scaled="1"/>
            <a:tileRect/>
          </a:gradFill>
          <a:ln w="12700" cap="flat" cmpd="sng" algn="ctr">
            <a:gradFill>
              <a:gsLst>
                <a:gs pos="0">
                  <a:schemeClr val="accent3"/>
                </a:gs>
                <a:gs pos="5000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lin ang="27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84" name="直角三角形 83">
            <a:extLst>
              <a:ext uri="{FF2B5EF4-FFF2-40B4-BE49-F238E27FC236}">
                <a16:creationId xmlns:a16="http://schemas.microsoft.com/office/drawing/2014/main" xmlns="" id="{4C11E6EC-E255-42D9-89B7-AEC7A23F29D0}"/>
              </a:ext>
            </a:extLst>
          </p:cNvPr>
          <p:cNvSpPr/>
          <p:nvPr/>
        </p:nvSpPr>
        <p:spPr>
          <a:xfrm>
            <a:off x="6383971" y="6001802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85" name="直角三角形 84">
            <a:extLst>
              <a:ext uri="{FF2B5EF4-FFF2-40B4-BE49-F238E27FC236}">
                <a16:creationId xmlns:a16="http://schemas.microsoft.com/office/drawing/2014/main" xmlns="" id="{BE4AD6D9-7C92-4133-B56A-A7B3EE693505}"/>
              </a:ext>
            </a:extLst>
          </p:cNvPr>
          <p:cNvSpPr/>
          <p:nvPr/>
        </p:nvSpPr>
        <p:spPr>
          <a:xfrm rot="10800000">
            <a:off x="10614487" y="4607128"/>
            <a:ext cx="143712" cy="143712"/>
          </a:xfrm>
          <a:prstGeom prst="rtTriangle">
            <a:avLst/>
          </a:prstGeom>
          <a:gradFill flip="none" rotWithShape="1">
            <a:gsLst>
              <a:gs pos="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8900000" scaled="1"/>
            <a:tileRect/>
          </a:gradFill>
          <a:ln w="127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pic>
        <p:nvPicPr>
          <p:cNvPr id="81" name="图片 80">
            <a:extLst>
              <a:ext uri="{FF2B5EF4-FFF2-40B4-BE49-F238E27FC236}">
                <a16:creationId xmlns:a16="http://schemas.microsoft.com/office/drawing/2014/main" xmlns="" id="{6E3084BA-EBA3-4867-9B4B-8DBEF1ED9A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856" y="6036073"/>
            <a:ext cx="2307104" cy="175356"/>
          </a:xfrm>
          <a:prstGeom prst="rect">
            <a:avLst/>
          </a:prstGeom>
        </p:spPr>
      </p:pic>
      <p:pic>
        <p:nvPicPr>
          <p:cNvPr id="82" name="图片 81">
            <a:extLst>
              <a:ext uri="{FF2B5EF4-FFF2-40B4-BE49-F238E27FC236}">
                <a16:creationId xmlns:a16="http://schemas.microsoft.com/office/drawing/2014/main" xmlns="" id="{C4FBAD6D-20C1-4738-9364-120926DB4E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539" y="4534906"/>
            <a:ext cx="2827823" cy="175356"/>
          </a:xfrm>
          <a:prstGeom prst="rect">
            <a:avLst/>
          </a:prstGeom>
        </p:spPr>
      </p:pic>
      <p:sp>
        <p:nvSpPr>
          <p:cNvPr id="92" name="矩形 91">
            <a:extLst>
              <a:ext uri="{FF2B5EF4-FFF2-40B4-BE49-F238E27FC236}">
                <a16:creationId xmlns:a16="http://schemas.microsoft.com/office/drawing/2014/main" xmlns="" id="{40C2F0E0-CB99-4C79-959F-C8B8B952D741}"/>
              </a:ext>
            </a:extLst>
          </p:cNvPr>
          <p:cNvSpPr/>
          <p:nvPr/>
        </p:nvSpPr>
        <p:spPr>
          <a:xfrm>
            <a:off x="3014403" y="2999493"/>
            <a:ext cx="2140330" cy="6135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输入小标题</a:t>
            </a:r>
            <a:endParaRPr lang="en-US" altLang="zh-CN" sz="2800" b="1" spc="300" dirty="0">
              <a:gradFill flip="none" rotWithShape="1">
                <a:gsLst>
                  <a:gs pos="0">
                    <a:schemeClr val="bg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xmlns="" id="{7B816EB6-E2A2-46BB-9E23-19BA3506B3FC}"/>
              </a:ext>
            </a:extLst>
          </p:cNvPr>
          <p:cNvSpPr/>
          <p:nvPr/>
        </p:nvSpPr>
        <p:spPr>
          <a:xfrm>
            <a:off x="1898956" y="2614892"/>
            <a:ext cx="1010213" cy="12569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Bahnschrift" panose="020B0502040204020203" pitchFamily="34" charset="0"/>
                <a:ea typeface="阿里巴巴普惠体 R" panose="00020600040101010101" pitchFamily="18" charset="-122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xmlns="" id="{F0EE9021-0C2F-465F-B4D1-D50E875BB80D}"/>
              </a:ext>
            </a:extLst>
          </p:cNvPr>
          <p:cNvSpPr/>
          <p:nvPr/>
        </p:nvSpPr>
        <p:spPr>
          <a:xfrm>
            <a:off x="8046586" y="2999493"/>
            <a:ext cx="2140330" cy="6135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输入小标题</a:t>
            </a:r>
            <a:endParaRPr lang="en-US" altLang="zh-CN" sz="2800" b="1" spc="300" dirty="0">
              <a:gradFill flip="none" rotWithShape="1">
                <a:gsLst>
                  <a:gs pos="0">
                    <a:schemeClr val="bg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xmlns="" id="{99940597-F916-4D60-B1D9-5EA22F8A1FDB}"/>
              </a:ext>
            </a:extLst>
          </p:cNvPr>
          <p:cNvSpPr/>
          <p:nvPr/>
        </p:nvSpPr>
        <p:spPr>
          <a:xfrm>
            <a:off x="6853393" y="2614892"/>
            <a:ext cx="1165705" cy="12569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Bahnschrift" panose="020B0502040204020203" pitchFamily="34" charset="0"/>
                <a:ea typeface="阿里巴巴普惠体 R" panose="00020600040101010101" pitchFamily="18" charset="-122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xmlns="" id="{5D2B8B81-58F2-4C14-B9AC-91DD4AFD7EDB}"/>
              </a:ext>
            </a:extLst>
          </p:cNvPr>
          <p:cNvSpPr/>
          <p:nvPr/>
        </p:nvSpPr>
        <p:spPr>
          <a:xfrm>
            <a:off x="3096957" y="5035307"/>
            <a:ext cx="2140330" cy="6135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输入小标题</a:t>
            </a:r>
            <a:endParaRPr lang="en-US" altLang="zh-CN" sz="2800" b="1" spc="300" dirty="0">
              <a:gradFill flip="none" rotWithShape="1">
                <a:gsLst>
                  <a:gs pos="0">
                    <a:schemeClr val="bg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xmlns="" id="{F8997CB3-76C8-42AC-B4F4-328F72C495C4}"/>
              </a:ext>
            </a:extLst>
          </p:cNvPr>
          <p:cNvSpPr/>
          <p:nvPr/>
        </p:nvSpPr>
        <p:spPr>
          <a:xfrm>
            <a:off x="1898956" y="4650706"/>
            <a:ext cx="1175322" cy="12569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Bahnschrift" panose="020B0502040204020203" pitchFamily="34" charset="0"/>
                <a:ea typeface="阿里巴巴普惠体 R" panose="00020600040101010101" pitchFamily="18" charset="-122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xmlns="" id="{2A445408-6261-4B0B-B883-D6163BA4EA4A}"/>
              </a:ext>
            </a:extLst>
          </p:cNvPr>
          <p:cNvSpPr/>
          <p:nvPr/>
        </p:nvSpPr>
        <p:spPr>
          <a:xfrm>
            <a:off x="8068225" y="5035307"/>
            <a:ext cx="2140330" cy="6135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输入小标题</a:t>
            </a:r>
            <a:endParaRPr lang="en-US" altLang="zh-CN" sz="2800" b="1" spc="300" dirty="0">
              <a:gradFill flip="none" rotWithShape="1">
                <a:gsLst>
                  <a:gs pos="0">
                    <a:schemeClr val="bg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xmlns="" id="{47473046-212D-4C81-B67C-DC240CA4B0E3}"/>
              </a:ext>
            </a:extLst>
          </p:cNvPr>
          <p:cNvSpPr/>
          <p:nvPr/>
        </p:nvSpPr>
        <p:spPr>
          <a:xfrm>
            <a:off x="6853393" y="4650706"/>
            <a:ext cx="1208985" cy="12569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600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Bahnschrift" panose="020B0502040204020203" pitchFamily="34" charset="0"/>
                <a:ea typeface="阿里巴巴普惠体 R" panose="00020600040101010101" pitchFamily="18" charset="-122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04" name="椭圆 103">
            <a:extLst>
              <a:ext uri="{FF2B5EF4-FFF2-40B4-BE49-F238E27FC236}">
                <a16:creationId xmlns:a16="http://schemas.microsoft.com/office/drawing/2014/main" xmlns="" id="{5E51CF3F-E34D-46E4-841E-0704FDE1A878}"/>
              </a:ext>
            </a:extLst>
          </p:cNvPr>
          <p:cNvSpPr/>
          <p:nvPr/>
        </p:nvSpPr>
        <p:spPr>
          <a:xfrm>
            <a:off x="4299269" y="-662623"/>
            <a:ext cx="3568102" cy="3568098"/>
          </a:xfrm>
          <a:prstGeom prst="ellipse">
            <a:avLst/>
          </a:prstGeom>
          <a:noFill/>
          <a:ln>
            <a:gradFill>
              <a:gsLst>
                <a:gs pos="50000">
                  <a:srgbClr val="0886CC"/>
                </a:gs>
                <a:gs pos="24000">
                  <a:schemeClr val="accent1">
                    <a:alpha val="0"/>
                  </a:schemeClr>
                </a:gs>
                <a:gs pos="73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5" name="椭圆 104">
            <a:extLst>
              <a:ext uri="{FF2B5EF4-FFF2-40B4-BE49-F238E27FC236}">
                <a16:creationId xmlns:a16="http://schemas.microsoft.com/office/drawing/2014/main" xmlns="" id="{8900EC9D-D916-484D-87BA-8354E6E1A2B1}"/>
              </a:ext>
            </a:extLst>
          </p:cNvPr>
          <p:cNvSpPr/>
          <p:nvPr/>
        </p:nvSpPr>
        <p:spPr>
          <a:xfrm>
            <a:off x="4437098" y="-524794"/>
            <a:ext cx="3292444" cy="3292442"/>
          </a:xfrm>
          <a:prstGeom prst="ellipse">
            <a:avLst/>
          </a:prstGeom>
          <a:noFill/>
          <a:ln w="9525">
            <a:gradFill>
              <a:gsLst>
                <a:gs pos="50000">
                  <a:srgbClr val="0886CC"/>
                </a:gs>
                <a:gs pos="24000">
                  <a:schemeClr val="accent1">
                    <a:alpha val="0"/>
                  </a:schemeClr>
                </a:gs>
                <a:gs pos="73000">
                  <a:schemeClr val="accent1">
                    <a:alpha val="0"/>
                  </a:schemeClr>
                </a:gs>
              </a:gsLst>
              <a:lin ang="5400000" scaled="1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阿里巴巴普惠体 R" panose="00020600040101010101" pitchFamily="18" charset="-122"/>
              <a:ea typeface="阿里巴巴普惠体 R" panose="00020600040101010101" pitchFamily="18" charset="-122"/>
            </a:endParaRPr>
          </a:p>
        </p:txBody>
      </p:sp>
      <p:sp>
        <p:nvSpPr>
          <p:cNvPr id="106" name="任意多边形: 形状 105">
            <a:extLst>
              <a:ext uri="{FF2B5EF4-FFF2-40B4-BE49-F238E27FC236}">
                <a16:creationId xmlns:a16="http://schemas.microsoft.com/office/drawing/2014/main" xmlns="" id="{1A92464E-8497-4CDB-8F56-20FBA264D36D}"/>
              </a:ext>
            </a:extLst>
          </p:cNvPr>
          <p:cNvSpPr/>
          <p:nvPr/>
        </p:nvSpPr>
        <p:spPr>
          <a:xfrm>
            <a:off x="3302021" y="927573"/>
            <a:ext cx="993173" cy="387709"/>
          </a:xfrm>
          <a:custGeom>
            <a:avLst/>
            <a:gdLst>
              <a:gd name="connsiteX0" fmla="*/ 0 w 1781175"/>
              <a:gd name="connsiteY0" fmla="*/ 488950 h 695325"/>
              <a:gd name="connsiteX1" fmla="*/ 663575 w 1781175"/>
              <a:gd name="connsiteY1" fmla="*/ 488950 h 695325"/>
              <a:gd name="connsiteX2" fmla="*/ 815975 w 1781175"/>
              <a:gd name="connsiteY2" fmla="*/ 0 h 695325"/>
              <a:gd name="connsiteX3" fmla="*/ 965200 w 1781175"/>
              <a:gd name="connsiteY3" fmla="*/ 695325 h 695325"/>
              <a:gd name="connsiteX4" fmla="*/ 1057275 w 1781175"/>
              <a:gd name="connsiteY4" fmla="*/ 298450 h 695325"/>
              <a:gd name="connsiteX5" fmla="*/ 1781175 w 1781175"/>
              <a:gd name="connsiteY5" fmla="*/ 29845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1175" h="695325">
                <a:moveTo>
                  <a:pt x="0" y="488950"/>
                </a:moveTo>
                <a:lnTo>
                  <a:pt x="663575" y="488950"/>
                </a:lnTo>
                <a:lnTo>
                  <a:pt x="815975" y="0"/>
                </a:lnTo>
                <a:lnTo>
                  <a:pt x="965200" y="695325"/>
                </a:lnTo>
                <a:lnTo>
                  <a:pt x="1057275" y="298450"/>
                </a:lnTo>
                <a:lnTo>
                  <a:pt x="1781175" y="298450"/>
                </a:lnTo>
              </a:path>
            </a:pathLst>
          </a:custGeom>
          <a:noFill/>
          <a:ln w="6350">
            <a:gradFill flip="none" rotWithShape="1">
              <a:gsLst>
                <a:gs pos="54000">
                  <a:srgbClr val="0886CC"/>
                </a:gs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阿里巴巴普惠体 R" panose="00020600040101010101" pitchFamily="18" charset="-122"/>
              <a:cs typeface="+mn-cs"/>
            </a:endParaRPr>
          </a:p>
        </p:txBody>
      </p:sp>
      <p:sp>
        <p:nvSpPr>
          <p:cNvPr id="107" name="任意多边形: 形状 106">
            <a:extLst>
              <a:ext uri="{FF2B5EF4-FFF2-40B4-BE49-F238E27FC236}">
                <a16:creationId xmlns:a16="http://schemas.microsoft.com/office/drawing/2014/main" xmlns="" id="{14FDA698-8FD0-4E6E-90AD-1C5768110634}"/>
              </a:ext>
            </a:extLst>
          </p:cNvPr>
          <p:cNvSpPr/>
          <p:nvPr/>
        </p:nvSpPr>
        <p:spPr>
          <a:xfrm flipH="1">
            <a:off x="7871446" y="927573"/>
            <a:ext cx="993173" cy="387709"/>
          </a:xfrm>
          <a:custGeom>
            <a:avLst/>
            <a:gdLst>
              <a:gd name="connsiteX0" fmla="*/ 0 w 1781175"/>
              <a:gd name="connsiteY0" fmla="*/ 488950 h 695325"/>
              <a:gd name="connsiteX1" fmla="*/ 663575 w 1781175"/>
              <a:gd name="connsiteY1" fmla="*/ 488950 h 695325"/>
              <a:gd name="connsiteX2" fmla="*/ 815975 w 1781175"/>
              <a:gd name="connsiteY2" fmla="*/ 0 h 695325"/>
              <a:gd name="connsiteX3" fmla="*/ 965200 w 1781175"/>
              <a:gd name="connsiteY3" fmla="*/ 695325 h 695325"/>
              <a:gd name="connsiteX4" fmla="*/ 1057275 w 1781175"/>
              <a:gd name="connsiteY4" fmla="*/ 298450 h 695325"/>
              <a:gd name="connsiteX5" fmla="*/ 1781175 w 1781175"/>
              <a:gd name="connsiteY5" fmla="*/ 29845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1175" h="695325">
                <a:moveTo>
                  <a:pt x="0" y="488950"/>
                </a:moveTo>
                <a:lnTo>
                  <a:pt x="663575" y="488950"/>
                </a:lnTo>
                <a:lnTo>
                  <a:pt x="815975" y="0"/>
                </a:lnTo>
                <a:lnTo>
                  <a:pt x="965200" y="695325"/>
                </a:lnTo>
                <a:lnTo>
                  <a:pt x="1057275" y="298450"/>
                </a:lnTo>
                <a:lnTo>
                  <a:pt x="1781175" y="298450"/>
                </a:lnTo>
              </a:path>
            </a:pathLst>
          </a:custGeom>
          <a:noFill/>
          <a:ln w="6350">
            <a:gradFill flip="none" rotWithShape="1">
              <a:gsLst>
                <a:gs pos="54000">
                  <a:srgbClr val="0886CC"/>
                </a:gs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阿里巴巴普惠体 R" panose="00020600040101010101" pitchFamily="18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725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BABAC2C4-E5D9-4617-96BF-4A188721953A}"/>
              </a:ext>
            </a:extLst>
          </p:cNvPr>
          <p:cNvSpPr txBox="1"/>
          <p:nvPr/>
        </p:nvSpPr>
        <p:spPr>
          <a:xfrm>
            <a:off x="2879415" y="205040"/>
            <a:ext cx="643317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1300" spc="-300" dirty="0">
                <a:ln>
                  <a:gradFill>
                    <a:gsLst>
                      <a:gs pos="0">
                        <a:schemeClr val="accent3"/>
                      </a:gs>
                      <a:gs pos="40000">
                        <a:schemeClr val="accent3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3">
                        <a:alpha val="50000"/>
                      </a:schemeClr>
                    </a:gs>
                    <a:gs pos="80000">
                      <a:schemeClr val="accent3">
                        <a:alpha val="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01</a:t>
            </a:r>
            <a:endParaRPr lang="zh-CN" altLang="en-US" sz="41300" spc="-300" dirty="0">
              <a:ln>
                <a:gradFill>
                  <a:gsLst>
                    <a:gs pos="0">
                      <a:schemeClr val="accent3"/>
                    </a:gs>
                    <a:gs pos="40000">
                      <a:schemeClr val="accent3">
                        <a:alpha val="0"/>
                      </a:schemeClr>
                    </a:gs>
                  </a:gsLst>
                  <a:lin ang="5400000" scaled="1"/>
                </a:gradFill>
              </a:ln>
              <a:gradFill>
                <a:gsLst>
                  <a:gs pos="0">
                    <a:schemeClr val="accent3">
                      <a:alpha val="50000"/>
                    </a:schemeClr>
                  </a:gs>
                  <a:gs pos="80000">
                    <a:schemeClr val="accent3">
                      <a:alpha val="0"/>
                    </a:schemeClr>
                  </a:gs>
                </a:gsLst>
                <a:lin ang="5400000" scaled="0"/>
              </a:gradFill>
              <a:latin typeface="+mj-ea"/>
              <a:ea typeface="+mj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A5545209-64BA-4BBF-BDAA-FE6131E72006}"/>
              </a:ext>
            </a:extLst>
          </p:cNvPr>
          <p:cNvSpPr txBox="1"/>
          <p:nvPr/>
        </p:nvSpPr>
        <p:spPr>
          <a:xfrm>
            <a:off x="2951549" y="2627086"/>
            <a:ext cx="6288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5400" b="1" spc="600" dirty="0">
                <a:gradFill>
                  <a:gsLst>
                    <a:gs pos="0">
                      <a:schemeClr val="accent2">
                        <a:lumMod val="20000"/>
                        <a:lumOff val="80000"/>
                      </a:schemeClr>
                    </a:gs>
                    <a:gs pos="58000">
                      <a:schemeClr val="bg1"/>
                    </a:gs>
                    <a:gs pos="27000">
                      <a:schemeClr val="bg1"/>
                    </a:gs>
                    <a:gs pos="73000">
                      <a:schemeClr val="accent2">
                        <a:lumMod val="20000"/>
                        <a:lumOff val="80000"/>
                      </a:schemeClr>
                    </a:gs>
                    <a:gs pos="89000">
                      <a:schemeClr val="bg1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这里插入章节标题</a:t>
            </a:r>
          </a:p>
        </p:txBody>
      </p:sp>
      <p:pic>
        <p:nvPicPr>
          <p:cNvPr id="24" name="PA-图片 4">
            <a:extLst>
              <a:ext uri="{FF2B5EF4-FFF2-40B4-BE49-F238E27FC236}">
                <a16:creationId xmlns:a16="http://schemas.microsoft.com/office/drawing/2014/main" xmlns="" id="{3998AE89-9CF0-4B2D-B492-F37F30CC727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sp>
        <p:nvSpPr>
          <p:cNvPr id="26" name="PA-任意多边形 681">
            <a:extLst>
              <a:ext uri="{FF2B5EF4-FFF2-40B4-BE49-F238E27FC236}">
                <a16:creationId xmlns:a16="http://schemas.microsoft.com/office/drawing/2014/main" xmlns="" id="{8FA3A00A-1A74-4CAE-BB94-610250BEFBAF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 rot="2700000" flipV="1">
            <a:off x="1185777" y="2451920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kern="0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7" name="PA-任意多边形 679">
            <a:extLst>
              <a:ext uri="{FF2B5EF4-FFF2-40B4-BE49-F238E27FC236}">
                <a16:creationId xmlns:a16="http://schemas.microsoft.com/office/drawing/2014/main" xmlns="" id="{710C0703-BBEB-4771-9ABA-00326D0154A0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 rot="5400000">
            <a:off x="2296878" y="1658376"/>
            <a:ext cx="743053" cy="1032167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8" name="PA-任意多边形 681">
            <a:extLst>
              <a:ext uri="{FF2B5EF4-FFF2-40B4-BE49-F238E27FC236}">
                <a16:creationId xmlns:a16="http://schemas.microsoft.com/office/drawing/2014/main" xmlns="" id="{A6C806FC-A663-4DBA-9F5D-B585FDF3B592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 rot="2700000" flipH="1">
            <a:off x="8397343" y="1290744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9" name="PA-任意多边形 679">
            <a:extLst>
              <a:ext uri="{FF2B5EF4-FFF2-40B4-BE49-F238E27FC236}">
                <a16:creationId xmlns:a16="http://schemas.microsoft.com/office/drawing/2014/main" xmlns="" id="{310A338C-E753-4D42-9D34-4F188CF64F65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 rot="5400000" flipH="1" flipV="1">
            <a:off x="8656734" y="3423318"/>
            <a:ext cx="743054" cy="1032168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41D72E4E-85BC-45FD-A2A8-91F4FD47DD82}"/>
              </a:ext>
            </a:extLst>
          </p:cNvPr>
          <p:cNvCxnSpPr/>
          <p:nvPr/>
        </p:nvCxnSpPr>
        <p:spPr>
          <a:xfrm>
            <a:off x="713540" y="43109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0CFD0563-3442-4B42-A4DD-2BAAAFA4D110}"/>
              </a:ext>
            </a:extLst>
          </p:cNvPr>
          <p:cNvCxnSpPr/>
          <p:nvPr/>
        </p:nvCxnSpPr>
        <p:spPr>
          <a:xfrm>
            <a:off x="9314926" y="5370471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24AF90CD-318B-446C-B425-7872DD766F7D}"/>
              </a:ext>
            </a:extLst>
          </p:cNvPr>
          <p:cNvCxnSpPr/>
          <p:nvPr/>
        </p:nvCxnSpPr>
        <p:spPr>
          <a:xfrm>
            <a:off x="11163585" y="3567875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92E40786-759A-4547-8F5A-78533B3F6343}"/>
              </a:ext>
            </a:extLst>
          </p:cNvPr>
          <p:cNvCxnSpPr/>
          <p:nvPr/>
        </p:nvCxnSpPr>
        <p:spPr>
          <a:xfrm>
            <a:off x="9724857" y="27194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8EE93677-7885-490C-B20E-3742BDB66E0F}"/>
              </a:ext>
            </a:extLst>
          </p:cNvPr>
          <p:cNvCxnSpPr/>
          <p:nvPr/>
        </p:nvCxnSpPr>
        <p:spPr>
          <a:xfrm>
            <a:off x="1671243" y="2385657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2CEBEF9A-A08C-4BF5-B338-C6073AB66EEE}"/>
              </a:ext>
            </a:extLst>
          </p:cNvPr>
          <p:cNvCxnSpPr>
            <a:cxnSpLocks/>
          </p:cNvCxnSpPr>
          <p:nvPr/>
        </p:nvCxnSpPr>
        <p:spPr>
          <a:xfrm>
            <a:off x="2324385" y="4089546"/>
            <a:ext cx="0" cy="521672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xmlns="" id="{856FD66F-C016-4D78-AE69-1F51FE720803}"/>
              </a:ext>
            </a:extLst>
          </p:cNvPr>
          <p:cNvSpPr/>
          <p:nvPr/>
        </p:nvSpPr>
        <p:spPr>
          <a:xfrm>
            <a:off x="1743702" y="3881664"/>
            <a:ext cx="8704596" cy="419814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966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xmlns="" id="{70BEE532-B817-48C4-9F36-58D205E02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89022BD2-CC9C-4595-A5F4-796CA944AFFD}"/>
              </a:ext>
            </a:extLst>
          </p:cNvPr>
          <p:cNvGrpSpPr/>
          <p:nvPr/>
        </p:nvGrpSpPr>
        <p:grpSpPr>
          <a:xfrm>
            <a:off x="1382115" y="1474110"/>
            <a:ext cx="1985469" cy="2303144"/>
            <a:chOff x="6860369" y="1396893"/>
            <a:chExt cx="1751817" cy="2032108"/>
          </a:xfrm>
        </p:grpSpPr>
        <p:sp>
          <p:nvSpPr>
            <p:cNvPr id="16" name="六边形 15">
              <a:extLst>
                <a:ext uri="{FF2B5EF4-FFF2-40B4-BE49-F238E27FC236}">
                  <a16:creationId xmlns:a16="http://schemas.microsoft.com/office/drawing/2014/main" xmlns="" id="{EA701306-6B06-4DD1-A3AC-40D696D97D92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DIN Light"/>
                <a:ea typeface="微软雅黑 Light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EA54EB73-FB9F-44C4-8BC7-88F6DD898ED4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47749646-1524-45E5-AC40-7AD1AD018F2B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1199BA98-6556-4E97-8984-3B98C6A4A7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097059C1-64AE-40B0-A7AE-1E38C9F59A7A}"/>
              </a:ext>
            </a:extLst>
          </p:cNvPr>
          <p:cNvGrpSpPr/>
          <p:nvPr/>
        </p:nvGrpSpPr>
        <p:grpSpPr>
          <a:xfrm>
            <a:off x="5103573" y="1474110"/>
            <a:ext cx="1985469" cy="2303144"/>
            <a:chOff x="6860369" y="1396893"/>
            <a:chExt cx="1751817" cy="2032108"/>
          </a:xfrm>
        </p:grpSpPr>
        <p:sp>
          <p:nvSpPr>
            <p:cNvPr id="59" name="六边形 58">
              <a:extLst>
                <a:ext uri="{FF2B5EF4-FFF2-40B4-BE49-F238E27FC236}">
                  <a16:creationId xmlns:a16="http://schemas.microsoft.com/office/drawing/2014/main" xmlns="" id="{DB1AD7AA-E756-445E-A24C-4A79A2B6E1E3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DIN Light"/>
                <a:ea typeface="微软雅黑 Light"/>
              </a:endParaRPr>
            </a:p>
          </p:txBody>
        </p: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xmlns="" id="{BEE8AE93-DED8-4597-8C7A-503C200C979D}"/>
                </a:ext>
              </a:extLst>
            </p:cNvPr>
            <p:cNvCxnSpPr>
              <a:cxnSpLocks/>
              <a:stCxn id="59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xmlns="" id="{71688A9E-5AF3-493A-845A-CDFB3C102C96}"/>
                </a:ext>
              </a:extLst>
            </p:cNvPr>
            <p:cNvCxnSpPr>
              <a:cxnSpLocks/>
              <a:endCxn id="59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xmlns="" id="{2F841AD7-E360-48C1-B378-07BD18B621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xmlns="" id="{9EE71B60-BFDE-4DBE-A9FA-6F26AE72AC4D}"/>
              </a:ext>
            </a:extLst>
          </p:cNvPr>
          <p:cNvGrpSpPr/>
          <p:nvPr/>
        </p:nvGrpSpPr>
        <p:grpSpPr>
          <a:xfrm>
            <a:off x="8825031" y="1474110"/>
            <a:ext cx="1985469" cy="2303144"/>
            <a:chOff x="6860369" y="1396893"/>
            <a:chExt cx="1751817" cy="2032108"/>
          </a:xfrm>
        </p:grpSpPr>
        <p:sp>
          <p:nvSpPr>
            <p:cNvPr id="68" name="六边形 67">
              <a:extLst>
                <a:ext uri="{FF2B5EF4-FFF2-40B4-BE49-F238E27FC236}">
                  <a16:creationId xmlns:a16="http://schemas.microsoft.com/office/drawing/2014/main" xmlns="" id="{61F51295-1411-40A7-BF3C-A92A9BF6CD08}"/>
                </a:ext>
              </a:extLst>
            </p:cNvPr>
            <p:cNvSpPr/>
            <p:nvPr/>
          </p:nvSpPr>
          <p:spPr>
            <a:xfrm rot="5400000">
              <a:off x="6720224" y="1537038"/>
              <a:ext cx="2032108" cy="1751817"/>
            </a:xfrm>
            <a:prstGeom prst="hexagon">
              <a:avLst/>
            </a:prstGeom>
            <a:gradFill flip="none" rotWithShape="1">
              <a:gsLst>
                <a:gs pos="21000">
                  <a:srgbClr val="00B0F0">
                    <a:alpha val="2000"/>
                  </a:srgbClr>
                </a:gs>
                <a:gs pos="100000">
                  <a:srgbClr val="20EEFC">
                    <a:alpha val="27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gradFill>
                <a:gsLst>
                  <a:gs pos="0">
                    <a:schemeClr val="accent2"/>
                  </a:gs>
                  <a:gs pos="24000">
                    <a:srgbClr val="20EEFC">
                      <a:alpha val="36000"/>
                    </a:srgbClr>
                  </a:gs>
                  <a:gs pos="51000">
                    <a:srgbClr val="20EEFC">
                      <a:alpha val="0"/>
                    </a:srgbClr>
                  </a:gs>
                  <a:gs pos="78000">
                    <a:srgbClr val="20EEFC">
                      <a:alpha val="14000"/>
                    </a:srgbClr>
                  </a:gs>
                  <a:gs pos="100000">
                    <a:schemeClr val="accent2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 Light"/>
                <a:ea typeface="微软雅黑 Light"/>
                <a:cs typeface="+mn-cs"/>
              </a:endParaRPr>
            </a:p>
          </p:txBody>
        </p: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xmlns="" id="{8F82F94A-63AC-47D0-B83A-1D2A8C952084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>
              <a:off x="7736278" y="1396893"/>
              <a:ext cx="0" cy="1016053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28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xmlns="" id="{F3A210FD-32E3-4926-ACA8-9E95FE5BEDCE}"/>
                </a:ext>
              </a:extLst>
            </p:cNvPr>
            <p:cNvCxnSpPr>
              <a:cxnSpLocks/>
              <a:endCxn id="68" idx="1"/>
            </p:cNvCxnSpPr>
            <p:nvPr/>
          </p:nvCxnSpPr>
          <p:spPr>
            <a:xfrm flipH="1">
              <a:off x="6860370" y="2412946"/>
              <a:ext cx="875907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62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xmlns="" id="{221C25E9-8A15-435E-A478-E0C717CD7E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36274" y="2412946"/>
              <a:ext cx="875911" cy="57810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65000">
                    <a:schemeClr val="accent1">
                      <a:lumMod val="45000"/>
                      <a:lumOff val="55000"/>
                      <a:alpha val="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B23F0CF1-E2ED-4124-926F-72482D05C4B2}"/>
              </a:ext>
            </a:extLst>
          </p:cNvPr>
          <p:cNvGrpSpPr/>
          <p:nvPr/>
        </p:nvGrpSpPr>
        <p:grpSpPr>
          <a:xfrm>
            <a:off x="972761" y="3880742"/>
            <a:ext cx="2803547" cy="2287224"/>
            <a:chOff x="972761" y="4027069"/>
            <a:chExt cx="2803547" cy="228722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133608D6-17ED-404F-9946-3A2B1097EAF2}"/>
                </a:ext>
              </a:extLst>
            </p:cNvPr>
            <p:cNvSpPr/>
            <p:nvPr/>
          </p:nvSpPr>
          <p:spPr>
            <a:xfrm>
              <a:off x="1304369" y="4027069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B0BFBB4D-98ED-4434-B662-9A7514A541EC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942C49EE-BDD4-4F4A-BD92-CE24DD57463D}"/>
              </a:ext>
            </a:extLst>
          </p:cNvPr>
          <p:cNvGrpSpPr/>
          <p:nvPr/>
        </p:nvGrpSpPr>
        <p:grpSpPr>
          <a:xfrm>
            <a:off x="4694226" y="3901200"/>
            <a:ext cx="2803547" cy="2266766"/>
            <a:chOff x="972761" y="4047527"/>
            <a:chExt cx="2803547" cy="2266766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xmlns="" id="{8D27B0E8-3C58-4FD4-91FE-0F80642BA38F}"/>
                </a:ext>
              </a:extLst>
            </p:cNvPr>
            <p:cNvSpPr/>
            <p:nvPr/>
          </p:nvSpPr>
          <p:spPr>
            <a:xfrm>
              <a:off x="1304678" y="4047527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xmlns="" id="{78DB5E89-AD66-499F-B7E8-88E9FF55989F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366E8A92-2A5C-4C69-8D17-CFFD1FDEF593}"/>
              </a:ext>
            </a:extLst>
          </p:cNvPr>
          <p:cNvGrpSpPr/>
          <p:nvPr/>
        </p:nvGrpSpPr>
        <p:grpSpPr>
          <a:xfrm>
            <a:off x="8428394" y="3901200"/>
            <a:ext cx="2803547" cy="2266766"/>
            <a:chOff x="972761" y="4047527"/>
            <a:chExt cx="2803547" cy="2266766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8C86F315-1C74-4047-A315-0F4D8FE52E0D}"/>
                </a:ext>
              </a:extLst>
            </p:cNvPr>
            <p:cNvSpPr/>
            <p:nvPr/>
          </p:nvSpPr>
          <p:spPr>
            <a:xfrm>
              <a:off x="1304678" y="4047527"/>
              <a:ext cx="2140330" cy="6135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800" b="1" spc="30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59EEF3"/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输入小标题</a:t>
              </a:r>
              <a:endParaRPr lang="en-US" altLang="zh-CN" sz="2800" b="1" spc="30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xmlns="" id="{7E49FCA4-3602-4784-9D6F-465F08DD116C}"/>
                </a:ext>
              </a:extLst>
            </p:cNvPr>
            <p:cNvSpPr/>
            <p:nvPr/>
          </p:nvSpPr>
          <p:spPr>
            <a:xfrm>
              <a:off x="972761" y="4607672"/>
              <a:ext cx="2803547" cy="17066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  <a:endParaRPr lang="en-US" altLang="zh-CN" dirty="0">
                <a:solidFill>
                  <a:schemeClr val="bg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在这里输入你的正文内容</a:t>
              </a:r>
            </a:p>
          </p:txBody>
        </p:sp>
      </p:grpSp>
      <p:sp>
        <p:nvSpPr>
          <p:cNvPr id="65" name="google-alerts-logo_1645">
            <a:extLst>
              <a:ext uri="{FF2B5EF4-FFF2-40B4-BE49-F238E27FC236}">
                <a16:creationId xmlns:a16="http://schemas.microsoft.com/office/drawing/2014/main" xmlns="" id="{1AF97526-B7E2-4193-A314-EFB2FDACEB3E}"/>
              </a:ext>
            </a:extLst>
          </p:cNvPr>
          <p:cNvSpPr>
            <a:spLocks noChangeAspect="1"/>
          </p:cNvSpPr>
          <p:nvPr/>
        </p:nvSpPr>
        <p:spPr bwMode="auto">
          <a:xfrm>
            <a:off x="5616412" y="2232355"/>
            <a:ext cx="845165" cy="828736"/>
          </a:xfrm>
          <a:custGeom>
            <a:avLst/>
            <a:gdLst>
              <a:gd name="T0" fmla="*/ 203 w 222"/>
              <a:gd name="T1" fmla="*/ 124 h 218"/>
              <a:gd name="T2" fmla="*/ 198 w 222"/>
              <a:gd name="T3" fmla="*/ 34 h 218"/>
              <a:gd name="T4" fmla="*/ 190 w 222"/>
              <a:gd name="T5" fmla="*/ 8 h 218"/>
              <a:gd name="T6" fmla="*/ 163 w 222"/>
              <a:gd name="T7" fmla="*/ 10 h 218"/>
              <a:gd name="T8" fmla="*/ 78 w 222"/>
              <a:gd name="T9" fmla="*/ 41 h 218"/>
              <a:gd name="T10" fmla="*/ 56 w 222"/>
              <a:gd name="T11" fmla="*/ 73 h 218"/>
              <a:gd name="T12" fmla="*/ 32 w 222"/>
              <a:gd name="T13" fmla="*/ 85 h 218"/>
              <a:gd name="T14" fmla="*/ 15 w 222"/>
              <a:gd name="T15" fmla="*/ 88 h 218"/>
              <a:gd name="T16" fmla="*/ 15 w 222"/>
              <a:gd name="T17" fmla="*/ 88 h 218"/>
              <a:gd name="T18" fmla="*/ 8 w 222"/>
              <a:gd name="T19" fmla="*/ 91 h 218"/>
              <a:gd name="T20" fmla="*/ 74 w 222"/>
              <a:gd name="T21" fmla="*/ 162 h 218"/>
              <a:gd name="T22" fmla="*/ 70 w 222"/>
              <a:gd name="T23" fmla="*/ 187 h 218"/>
              <a:gd name="T24" fmla="*/ 101 w 222"/>
              <a:gd name="T25" fmla="*/ 197 h 218"/>
              <a:gd name="T26" fmla="*/ 112 w 222"/>
              <a:gd name="T27" fmla="*/ 186 h 218"/>
              <a:gd name="T28" fmla="*/ 183 w 222"/>
              <a:gd name="T29" fmla="*/ 207 h 218"/>
              <a:gd name="T30" fmla="*/ 184 w 222"/>
              <a:gd name="T31" fmla="*/ 202 h 218"/>
              <a:gd name="T32" fmla="*/ 184 w 222"/>
              <a:gd name="T33" fmla="*/ 200 h 218"/>
              <a:gd name="T34" fmla="*/ 180 w 222"/>
              <a:gd name="T35" fmla="*/ 183 h 218"/>
              <a:gd name="T36" fmla="*/ 181 w 222"/>
              <a:gd name="T37" fmla="*/ 158 h 218"/>
              <a:gd name="T38" fmla="*/ 203 w 222"/>
              <a:gd name="T39" fmla="*/ 124 h 218"/>
              <a:gd name="T40" fmla="*/ 18 w 222"/>
              <a:gd name="T41" fmla="*/ 98 h 218"/>
              <a:gd name="T42" fmla="*/ 19 w 222"/>
              <a:gd name="T43" fmla="*/ 97 h 218"/>
              <a:gd name="T44" fmla="*/ 97 w 222"/>
              <a:gd name="T45" fmla="*/ 130 h 218"/>
              <a:gd name="T46" fmla="*/ 86 w 222"/>
              <a:gd name="T47" fmla="*/ 154 h 218"/>
              <a:gd name="T48" fmla="*/ 81 w 222"/>
              <a:gd name="T49" fmla="*/ 156 h 218"/>
              <a:gd name="T50" fmla="*/ 80 w 222"/>
              <a:gd name="T51" fmla="*/ 157 h 218"/>
              <a:gd name="T52" fmla="*/ 18 w 222"/>
              <a:gd name="T53" fmla="*/ 98 h 218"/>
              <a:gd name="T54" fmla="*/ 174 w 222"/>
              <a:gd name="T55" fmla="*/ 200 h 218"/>
              <a:gd name="T56" fmla="*/ 172 w 222"/>
              <a:gd name="T57" fmla="*/ 201 h 218"/>
              <a:gd name="T58" fmla="*/ 114 w 222"/>
              <a:gd name="T59" fmla="*/ 179 h 218"/>
              <a:gd name="T60" fmla="*/ 112 w 222"/>
              <a:gd name="T61" fmla="*/ 167 h 218"/>
              <a:gd name="T62" fmla="*/ 110 w 222"/>
              <a:gd name="T63" fmla="*/ 164 h 218"/>
              <a:gd name="T64" fmla="*/ 119 w 222"/>
              <a:gd name="T65" fmla="*/ 144 h 218"/>
              <a:gd name="T66" fmla="*/ 174 w 222"/>
              <a:gd name="T67" fmla="*/ 200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2" h="218">
                <a:moveTo>
                  <a:pt x="203" y="124"/>
                </a:moveTo>
                <a:cubicBezTo>
                  <a:pt x="222" y="96"/>
                  <a:pt x="219" y="59"/>
                  <a:pt x="198" y="34"/>
                </a:cubicBezTo>
                <a:cubicBezTo>
                  <a:pt x="201" y="27"/>
                  <a:pt x="201" y="16"/>
                  <a:pt x="190" y="8"/>
                </a:cubicBezTo>
                <a:cubicBezTo>
                  <a:pt x="178" y="0"/>
                  <a:pt x="168" y="5"/>
                  <a:pt x="163" y="10"/>
                </a:cubicBezTo>
                <a:cubicBezTo>
                  <a:pt x="132" y="0"/>
                  <a:pt x="97" y="13"/>
                  <a:pt x="78" y="41"/>
                </a:cubicBezTo>
                <a:lnTo>
                  <a:pt x="56" y="73"/>
                </a:lnTo>
                <a:cubicBezTo>
                  <a:pt x="50" y="83"/>
                  <a:pt x="43" y="84"/>
                  <a:pt x="32" y="85"/>
                </a:cubicBezTo>
                <a:cubicBezTo>
                  <a:pt x="27" y="86"/>
                  <a:pt x="22" y="86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2" y="88"/>
                  <a:pt x="9" y="89"/>
                  <a:pt x="8" y="91"/>
                </a:cubicBezTo>
                <a:cubicBezTo>
                  <a:pt x="0" y="104"/>
                  <a:pt x="40" y="138"/>
                  <a:pt x="74" y="162"/>
                </a:cubicBezTo>
                <a:cubicBezTo>
                  <a:pt x="68" y="169"/>
                  <a:pt x="66" y="178"/>
                  <a:pt x="70" y="187"/>
                </a:cubicBezTo>
                <a:cubicBezTo>
                  <a:pt x="76" y="198"/>
                  <a:pt x="90" y="203"/>
                  <a:pt x="101" y="197"/>
                </a:cubicBezTo>
                <a:cubicBezTo>
                  <a:pt x="106" y="195"/>
                  <a:pt x="110" y="191"/>
                  <a:pt x="112" y="186"/>
                </a:cubicBezTo>
                <a:cubicBezTo>
                  <a:pt x="143" y="204"/>
                  <a:pt x="176" y="218"/>
                  <a:pt x="183" y="207"/>
                </a:cubicBezTo>
                <a:cubicBezTo>
                  <a:pt x="183" y="206"/>
                  <a:pt x="184" y="204"/>
                  <a:pt x="184" y="202"/>
                </a:cubicBezTo>
                <a:cubicBezTo>
                  <a:pt x="184" y="202"/>
                  <a:pt x="184" y="201"/>
                  <a:pt x="184" y="200"/>
                </a:cubicBezTo>
                <a:cubicBezTo>
                  <a:pt x="183" y="193"/>
                  <a:pt x="181" y="188"/>
                  <a:pt x="180" y="183"/>
                </a:cubicBezTo>
                <a:cubicBezTo>
                  <a:pt x="176" y="172"/>
                  <a:pt x="175" y="167"/>
                  <a:pt x="181" y="158"/>
                </a:cubicBezTo>
                <a:lnTo>
                  <a:pt x="203" y="124"/>
                </a:lnTo>
                <a:close/>
                <a:moveTo>
                  <a:pt x="18" y="98"/>
                </a:moveTo>
                <a:cubicBezTo>
                  <a:pt x="18" y="97"/>
                  <a:pt x="18" y="97"/>
                  <a:pt x="19" y="97"/>
                </a:cubicBezTo>
                <a:cubicBezTo>
                  <a:pt x="22" y="91"/>
                  <a:pt x="53" y="101"/>
                  <a:pt x="97" y="130"/>
                </a:cubicBezTo>
                <a:lnTo>
                  <a:pt x="86" y="154"/>
                </a:lnTo>
                <a:cubicBezTo>
                  <a:pt x="84" y="155"/>
                  <a:pt x="83" y="155"/>
                  <a:pt x="81" y="156"/>
                </a:cubicBezTo>
                <a:cubicBezTo>
                  <a:pt x="81" y="156"/>
                  <a:pt x="80" y="157"/>
                  <a:pt x="80" y="157"/>
                </a:cubicBezTo>
                <a:cubicBezTo>
                  <a:pt x="39" y="129"/>
                  <a:pt x="17" y="105"/>
                  <a:pt x="18" y="98"/>
                </a:cubicBezTo>
                <a:close/>
                <a:moveTo>
                  <a:pt x="174" y="200"/>
                </a:moveTo>
                <a:cubicBezTo>
                  <a:pt x="173" y="200"/>
                  <a:pt x="173" y="200"/>
                  <a:pt x="172" y="201"/>
                </a:cubicBezTo>
                <a:cubicBezTo>
                  <a:pt x="167" y="203"/>
                  <a:pt x="145" y="196"/>
                  <a:pt x="114" y="179"/>
                </a:cubicBezTo>
                <a:cubicBezTo>
                  <a:pt x="114" y="175"/>
                  <a:pt x="114" y="171"/>
                  <a:pt x="112" y="167"/>
                </a:cubicBezTo>
                <a:cubicBezTo>
                  <a:pt x="111" y="166"/>
                  <a:pt x="111" y="165"/>
                  <a:pt x="110" y="164"/>
                </a:cubicBezTo>
                <a:lnTo>
                  <a:pt x="119" y="144"/>
                </a:lnTo>
                <a:cubicBezTo>
                  <a:pt x="158" y="172"/>
                  <a:pt x="177" y="195"/>
                  <a:pt x="174" y="20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  <p:sp>
        <p:nvSpPr>
          <p:cNvPr id="72" name="global-networking_81783">
            <a:extLst>
              <a:ext uri="{FF2B5EF4-FFF2-40B4-BE49-F238E27FC236}">
                <a16:creationId xmlns:a16="http://schemas.microsoft.com/office/drawing/2014/main" xmlns="" id="{D8E7EA21-374E-4258-B743-CFB30CD4AB01}"/>
              </a:ext>
            </a:extLst>
          </p:cNvPr>
          <p:cNvSpPr>
            <a:spLocks noChangeAspect="1"/>
          </p:cNvSpPr>
          <p:nvPr/>
        </p:nvSpPr>
        <p:spPr bwMode="auto">
          <a:xfrm>
            <a:off x="1979931" y="2219693"/>
            <a:ext cx="845162" cy="841398"/>
          </a:xfrm>
          <a:custGeom>
            <a:avLst/>
            <a:gdLst>
              <a:gd name="T0" fmla="*/ 2733 w 3733"/>
              <a:gd name="T1" fmla="*/ 1750 h 3722"/>
              <a:gd name="T2" fmla="*/ 3102 w 3733"/>
              <a:gd name="T3" fmla="*/ 1088 h 3722"/>
              <a:gd name="T4" fmla="*/ 3733 w 3733"/>
              <a:gd name="T5" fmla="*/ 1862 h 3722"/>
              <a:gd name="T6" fmla="*/ 2813 w 3733"/>
              <a:gd name="T7" fmla="*/ 253 h 3722"/>
              <a:gd name="T8" fmla="*/ 2505 w 3733"/>
              <a:gd name="T9" fmla="*/ 997 h 3722"/>
              <a:gd name="T10" fmla="*/ 1993 w 3733"/>
              <a:gd name="T11" fmla="*/ 937 h 3722"/>
              <a:gd name="T12" fmla="*/ 1711 w 3733"/>
              <a:gd name="T13" fmla="*/ 524 h 3722"/>
              <a:gd name="T14" fmla="*/ 2025 w 3733"/>
              <a:gd name="T15" fmla="*/ 2 h 3722"/>
              <a:gd name="T16" fmla="*/ 1529 w 3733"/>
              <a:gd name="T17" fmla="*/ 246 h 3722"/>
              <a:gd name="T18" fmla="*/ 1249 w 3733"/>
              <a:gd name="T19" fmla="*/ 265 h 3722"/>
              <a:gd name="T20" fmla="*/ 1741 w 3733"/>
              <a:gd name="T21" fmla="*/ 0 h 3722"/>
              <a:gd name="T22" fmla="*/ 1407 w 3733"/>
              <a:gd name="T23" fmla="*/ 827 h 3722"/>
              <a:gd name="T24" fmla="*/ 1932 w 3733"/>
              <a:gd name="T25" fmla="*/ 1157 h 3722"/>
              <a:gd name="T26" fmla="*/ 1389 w 3733"/>
              <a:gd name="T27" fmla="*/ 826 h 3722"/>
              <a:gd name="T28" fmla="*/ 730 w 3733"/>
              <a:gd name="T29" fmla="*/ 2053 h 3722"/>
              <a:gd name="T30" fmla="*/ 593 w 3733"/>
              <a:gd name="T31" fmla="*/ 1965 h 3722"/>
              <a:gd name="T32" fmla="*/ 730 w 3733"/>
              <a:gd name="T33" fmla="*/ 2053 h 3722"/>
              <a:gd name="T34" fmla="*/ 825 w 3733"/>
              <a:gd name="T35" fmla="*/ 2828 h 3722"/>
              <a:gd name="T36" fmla="*/ 749 w 3733"/>
              <a:gd name="T37" fmla="*/ 3356 h 3722"/>
              <a:gd name="T38" fmla="*/ 996 w 3733"/>
              <a:gd name="T39" fmla="*/ 2728 h 3722"/>
              <a:gd name="T40" fmla="*/ 889 w 3733"/>
              <a:gd name="T41" fmla="*/ 2253 h 3722"/>
              <a:gd name="T42" fmla="*/ 1018 w 3733"/>
              <a:gd name="T43" fmla="*/ 1741 h 3722"/>
              <a:gd name="T44" fmla="*/ 2086 w 3733"/>
              <a:gd name="T45" fmla="*/ 1315 h 3722"/>
              <a:gd name="T46" fmla="*/ 1833 w 3733"/>
              <a:gd name="T47" fmla="*/ 3671 h 3722"/>
              <a:gd name="T48" fmla="*/ 2301 w 3733"/>
              <a:gd name="T49" fmla="*/ 1253 h 3722"/>
              <a:gd name="T50" fmla="*/ 2643 w 3733"/>
              <a:gd name="T51" fmla="*/ 1274 h 3722"/>
              <a:gd name="T52" fmla="*/ 2301 w 3733"/>
              <a:gd name="T53" fmla="*/ 1253 h 3722"/>
              <a:gd name="T54" fmla="*/ 3082 w 3733"/>
              <a:gd name="T55" fmla="*/ 891 h 3722"/>
              <a:gd name="T56" fmla="*/ 2998 w 3733"/>
              <a:gd name="T57" fmla="*/ 378 h 3722"/>
              <a:gd name="T58" fmla="*/ 919 w 3733"/>
              <a:gd name="T59" fmla="*/ 254 h 3722"/>
              <a:gd name="T60" fmla="*/ 1104 w 3733"/>
              <a:gd name="T61" fmla="*/ 524 h 3722"/>
              <a:gd name="T62" fmla="*/ 853 w 3733"/>
              <a:gd name="T63" fmla="*/ 1601 h 3722"/>
              <a:gd name="T64" fmla="*/ 298 w 3733"/>
              <a:gd name="T65" fmla="*/ 851 h 3722"/>
              <a:gd name="T66" fmla="*/ 142 w 3733"/>
              <a:gd name="T67" fmla="*/ 1148 h 3722"/>
              <a:gd name="T68" fmla="*/ 14 w 3733"/>
              <a:gd name="T69" fmla="*/ 2089 h 3722"/>
              <a:gd name="T70" fmla="*/ 142 w 3733"/>
              <a:gd name="T71" fmla="*/ 1148 h 3722"/>
              <a:gd name="T72" fmla="*/ 420 w 3733"/>
              <a:gd name="T73" fmla="*/ 2065 h 3722"/>
              <a:gd name="T74" fmla="*/ 463 w 3733"/>
              <a:gd name="T75" fmla="*/ 2531 h 3722"/>
              <a:gd name="T76" fmla="*/ 559 w 3733"/>
              <a:gd name="T77" fmla="*/ 3193 h 3722"/>
              <a:gd name="T78" fmla="*/ 2028 w 3733"/>
              <a:gd name="T79" fmla="*/ 3722 h 3722"/>
              <a:gd name="T80" fmla="*/ 3321 w 3733"/>
              <a:gd name="T81" fmla="*/ 3031 h 3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733" h="3722">
                <a:moveTo>
                  <a:pt x="3452" y="2846"/>
                </a:moveTo>
                <a:cubicBezTo>
                  <a:pt x="3259" y="2456"/>
                  <a:pt x="3002" y="2083"/>
                  <a:pt x="2733" y="1750"/>
                </a:cubicBezTo>
                <a:cubicBezTo>
                  <a:pt x="2772" y="1599"/>
                  <a:pt x="2806" y="1455"/>
                  <a:pt x="2835" y="1321"/>
                </a:cubicBezTo>
                <a:cubicBezTo>
                  <a:pt x="2966" y="1309"/>
                  <a:pt x="3073" y="1213"/>
                  <a:pt x="3102" y="1088"/>
                </a:cubicBezTo>
                <a:cubicBezTo>
                  <a:pt x="3248" y="1069"/>
                  <a:pt x="3396" y="1055"/>
                  <a:pt x="3546" y="1048"/>
                </a:cubicBezTo>
                <a:cubicBezTo>
                  <a:pt x="3666" y="1294"/>
                  <a:pt x="3733" y="1570"/>
                  <a:pt x="3733" y="1862"/>
                </a:cubicBezTo>
                <a:cubicBezTo>
                  <a:pt x="3733" y="2223"/>
                  <a:pt x="3630" y="2560"/>
                  <a:pt x="3452" y="2846"/>
                </a:cubicBezTo>
                <a:close/>
                <a:moveTo>
                  <a:pt x="2813" y="253"/>
                </a:moveTo>
                <a:cubicBezTo>
                  <a:pt x="2804" y="335"/>
                  <a:pt x="2785" y="498"/>
                  <a:pt x="2749" y="721"/>
                </a:cubicBezTo>
                <a:cubicBezTo>
                  <a:pt x="2616" y="747"/>
                  <a:pt x="2515" y="860"/>
                  <a:pt x="2505" y="997"/>
                </a:cubicBezTo>
                <a:cubicBezTo>
                  <a:pt x="2382" y="1025"/>
                  <a:pt x="2262" y="1057"/>
                  <a:pt x="2146" y="1091"/>
                </a:cubicBezTo>
                <a:cubicBezTo>
                  <a:pt x="2094" y="1037"/>
                  <a:pt x="2042" y="985"/>
                  <a:pt x="1993" y="937"/>
                </a:cubicBezTo>
                <a:cubicBezTo>
                  <a:pt x="1886" y="832"/>
                  <a:pt x="1783" y="734"/>
                  <a:pt x="1685" y="645"/>
                </a:cubicBezTo>
                <a:cubicBezTo>
                  <a:pt x="1701" y="608"/>
                  <a:pt x="1711" y="567"/>
                  <a:pt x="1711" y="524"/>
                </a:cubicBezTo>
                <a:cubicBezTo>
                  <a:pt x="1711" y="472"/>
                  <a:pt x="1698" y="424"/>
                  <a:pt x="1675" y="381"/>
                </a:cubicBezTo>
                <a:cubicBezTo>
                  <a:pt x="1779" y="245"/>
                  <a:pt x="1895" y="117"/>
                  <a:pt x="2025" y="2"/>
                </a:cubicBezTo>
                <a:cubicBezTo>
                  <a:pt x="2310" y="26"/>
                  <a:pt x="2578" y="115"/>
                  <a:pt x="2813" y="253"/>
                </a:cubicBezTo>
                <a:close/>
                <a:moveTo>
                  <a:pt x="1529" y="246"/>
                </a:moveTo>
                <a:cubicBezTo>
                  <a:pt x="1492" y="230"/>
                  <a:pt x="1451" y="220"/>
                  <a:pt x="1407" y="220"/>
                </a:cubicBezTo>
                <a:cubicBezTo>
                  <a:pt x="1349" y="220"/>
                  <a:pt x="1295" y="237"/>
                  <a:pt x="1249" y="265"/>
                </a:cubicBezTo>
                <a:cubicBezTo>
                  <a:pt x="1197" y="222"/>
                  <a:pt x="1151" y="185"/>
                  <a:pt x="1112" y="155"/>
                </a:cubicBezTo>
                <a:cubicBezTo>
                  <a:pt x="1307" y="68"/>
                  <a:pt x="1519" y="15"/>
                  <a:pt x="1741" y="0"/>
                </a:cubicBezTo>
                <a:cubicBezTo>
                  <a:pt x="1666" y="78"/>
                  <a:pt x="1595" y="161"/>
                  <a:pt x="1529" y="246"/>
                </a:cubicBezTo>
                <a:close/>
                <a:moveTo>
                  <a:pt x="1407" y="827"/>
                </a:moveTo>
                <a:cubicBezTo>
                  <a:pt x="1459" y="827"/>
                  <a:pt x="1507" y="814"/>
                  <a:pt x="1550" y="791"/>
                </a:cubicBezTo>
                <a:cubicBezTo>
                  <a:pt x="1670" y="901"/>
                  <a:pt x="1799" y="1023"/>
                  <a:pt x="1932" y="1157"/>
                </a:cubicBezTo>
                <a:cubicBezTo>
                  <a:pt x="1620" y="1258"/>
                  <a:pt x="1340" y="1373"/>
                  <a:pt x="1102" y="1482"/>
                </a:cubicBezTo>
                <a:cubicBezTo>
                  <a:pt x="1178" y="1265"/>
                  <a:pt x="1273" y="1042"/>
                  <a:pt x="1389" y="826"/>
                </a:cubicBezTo>
                <a:cubicBezTo>
                  <a:pt x="1395" y="826"/>
                  <a:pt x="1401" y="827"/>
                  <a:pt x="1407" y="827"/>
                </a:cubicBezTo>
                <a:close/>
                <a:moveTo>
                  <a:pt x="730" y="2053"/>
                </a:moveTo>
                <a:cubicBezTo>
                  <a:pt x="719" y="2103"/>
                  <a:pt x="708" y="2152"/>
                  <a:pt x="698" y="2200"/>
                </a:cubicBezTo>
                <a:cubicBezTo>
                  <a:pt x="659" y="2119"/>
                  <a:pt x="624" y="2040"/>
                  <a:pt x="593" y="1965"/>
                </a:cubicBezTo>
                <a:cubicBezTo>
                  <a:pt x="651" y="1932"/>
                  <a:pt x="712" y="1898"/>
                  <a:pt x="778" y="1863"/>
                </a:cubicBezTo>
                <a:cubicBezTo>
                  <a:pt x="760" y="1928"/>
                  <a:pt x="745" y="1992"/>
                  <a:pt x="730" y="2053"/>
                </a:cubicBezTo>
                <a:close/>
                <a:moveTo>
                  <a:pt x="794" y="2833"/>
                </a:moveTo>
                <a:cubicBezTo>
                  <a:pt x="804" y="2832"/>
                  <a:pt x="815" y="2830"/>
                  <a:pt x="825" y="2828"/>
                </a:cubicBezTo>
                <a:cubicBezTo>
                  <a:pt x="1016" y="3120"/>
                  <a:pt x="1260" y="3421"/>
                  <a:pt x="1571" y="3705"/>
                </a:cubicBezTo>
                <a:cubicBezTo>
                  <a:pt x="1266" y="3656"/>
                  <a:pt x="986" y="3534"/>
                  <a:pt x="749" y="3356"/>
                </a:cubicBezTo>
                <a:cubicBezTo>
                  <a:pt x="752" y="3271"/>
                  <a:pt x="763" y="3083"/>
                  <a:pt x="794" y="2833"/>
                </a:cubicBezTo>
                <a:close/>
                <a:moveTo>
                  <a:pt x="996" y="2728"/>
                </a:moveTo>
                <a:cubicBezTo>
                  <a:pt x="1042" y="2675"/>
                  <a:pt x="1069" y="2606"/>
                  <a:pt x="1069" y="2531"/>
                </a:cubicBezTo>
                <a:cubicBezTo>
                  <a:pt x="1069" y="2407"/>
                  <a:pt x="995" y="2301"/>
                  <a:pt x="889" y="2253"/>
                </a:cubicBezTo>
                <a:cubicBezTo>
                  <a:pt x="900" y="2201"/>
                  <a:pt x="912" y="2148"/>
                  <a:pt x="924" y="2093"/>
                </a:cubicBezTo>
                <a:cubicBezTo>
                  <a:pt x="950" y="1982"/>
                  <a:pt x="981" y="1864"/>
                  <a:pt x="1018" y="1741"/>
                </a:cubicBezTo>
                <a:cubicBezTo>
                  <a:pt x="1032" y="1734"/>
                  <a:pt x="1047" y="1727"/>
                  <a:pt x="1062" y="1719"/>
                </a:cubicBezTo>
                <a:cubicBezTo>
                  <a:pt x="1340" y="1586"/>
                  <a:pt x="1689" y="1438"/>
                  <a:pt x="2086" y="1315"/>
                </a:cubicBezTo>
                <a:cubicBezTo>
                  <a:pt x="2230" y="1466"/>
                  <a:pt x="2375" y="1627"/>
                  <a:pt x="2516" y="1798"/>
                </a:cubicBezTo>
                <a:cubicBezTo>
                  <a:pt x="2368" y="2355"/>
                  <a:pt x="2150" y="3007"/>
                  <a:pt x="1833" y="3671"/>
                </a:cubicBezTo>
                <a:cubicBezTo>
                  <a:pt x="1476" y="3371"/>
                  <a:pt x="1203" y="3043"/>
                  <a:pt x="996" y="2728"/>
                </a:cubicBezTo>
                <a:close/>
                <a:moveTo>
                  <a:pt x="2301" y="1253"/>
                </a:moveTo>
                <a:cubicBezTo>
                  <a:pt x="2384" y="1230"/>
                  <a:pt x="2469" y="1208"/>
                  <a:pt x="2555" y="1188"/>
                </a:cubicBezTo>
                <a:cubicBezTo>
                  <a:pt x="2579" y="1222"/>
                  <a:pt x="2608" y="1251"/>
                  <a:pt x="2643" y="1274"/>
                </a:cubicBezTo>
                <a:cubicBezTo>
                  <a:pt x="2623" y="1365"/>
                  <a:pt x="2601" y="1462"/>
                  <a:pt x="2577" y="1562"/>
                </a:cubicBezTo>
                <a:cubicBezTo>
                  <a:pt x="2484" y="1453"/>
                  <a:pt x="2391" y="1350"/>
                  <a:pt x="2301" y="1253"/>
                </a:cubicBezTo>
                <a:close/>
                <a:moveTo>
                  <a:pt x="3438" y="856"/>
                </a:moveTo>
                <a:cubicBezTo>
                  <a:pt x="3318" y="864"/>
                  <a:pt x="3199" y="876"/>
                  <a:pt x="3082" y="891"/>
                </a:cubicBezTo>
                <a:cubicBezTo>
                  <a:pt x="3053" y="830"/>
                  <a:pt x="3005" y="779"/>
                  <a:pt x="2944" y="749"/>
                </a:cubicBezTo>
                <a:cubicBezTo>
                  <a:pt x="2970" y="595"/>
                  <a:pt x="2987" y="469"/>
                  <a:pt x="2998" y="378"/>
                </a:cubicBezTo>
                <a:cubicBezTo>
                  <a:pt x="3171" y="510"/>
                  <a:pt x="3320" y="672"/>
                  <a:pt x="3438" y="856"/>
                </a:cubicBezTo>
                <a:close/>
                <a:moveTo>
                  <a:pt x="919" y="254"/>
                </a:moveTo>
                <a:cubicBezTo>
                  <a:pt x="963" y="289"/>
                  <a:pt x="1033" y="344"/>
                  <a:pt x="1123" y="419"/>
                </a:cubicBezTo>
                <a:cubicBezTo>
                  <a:pt x="1111" y="451"/>
                  <a:pt x="1104" y="487"/>
                  <a:pt x="1104" y="524"/>
                </a:cubicBezTo>
                <a:cubicBezTo>
                  <a:pt x="1104" y="613"/>
                  <a:pt x="1143" y="694"/>
                  <a:pt x="1206" y="750"/>
                </a:cubicBezTo>
                <a:cubicBezTo>
                  <a:pt x="1055" y="1032"/>
                  <a:pt x="940" y="1325"/>
                  <a:pt x="853" y="1601"/>
                </a:cubicBezTo>
                <a:cubicBezTo>
                  <a:pt x="733" y="1662"/>
                  <a:pt x="621" y="1721"/>
                  <a:pt x="521" y="1778"/>
                </a:cubicBezTo>
                <a:cubicBezTo>
                  <a:pt x="355" y="1317"/>
                  <a:pt x="309" y="957"/>
                  <a:pt x="298" y="851"/>
                </a:cubicBezTo>
                <a:cubicBezTo>
                  <a:pt x="456" y="607"/>
                  <a:pt x="669" y="402"/>
                  <a:pt x="919" y="254"/>
                </a:cubicBezTo>
                <a:close/>
                <a:moveTo>
                  <a:pt x="142" y="1148"/>
                </a:moveTo>
                <a:cubicBezTo>
                  <a:pt x="177" y="1332"/>
                  <a:pt x="239" y="1586"/>
                  <a:pt x="347" y="1878"/>
                </a:cubicBezTo>
                <a:cubicBezTo>
                  <a:pt x="205" y="1963"/>
                  <a:pt x="93" y="2036"/>
                  <a:pt x="14" y="2089"/>
                </a:cubicBezTo>
                <a:cubicBezTo>
                  <a:pt x="5" y="2015"/>
                  <a:pt x="0" y="1939"/>
                  <a:pt x="0" y="1862"/>
                </a:cubicBezTo>
                <a:cubicBezTo>
                  <a:pt x="0" y="1609"/>
                  <a:pt x="51" y="1368"/>
                  <a:pt x="142" y="1148"/>
                </a:cubicBezTo>
                <a:close/>
                <a:moveTo>
                  <a:pt x="53" y="2303"/>
                </a:moveTo>
                <a:cubicBezTo>
                  <a:pt x="118" y="2257"/>
                  <a:pt x="244" y="2171"/>
                  <a:pt x="420" y="2065"/>
                </a:cubicBezTo>
                <a:cubicBezTo>
                  <a:pt x="455" y="2150"/>
                  <a:pt x="495" y="2238"/>
                  <a:pt x="540" y="2329"/>
                </a:cubicBezTo>
                <a:cubicBezTo>
                  <a:pt x="492" y="2382"/>
                  <a:pt x="463" y="2453"/>
                  <a:pt x="463" y="2531"/>
                </a:cubicBezTo>
                <a:cubicBezTo>
                  <a:pt x="463" y="2636"/>
                  <a:pt x="517" y="2730"/>
                  <a:pt x="600" y="2784"/>
                </a:cubicBezTo>
                <a:cubicBezTo>
                  <a:pt x="579" y="2949"/>
                  <a:pt x="567" y="3088"/>
                  <a:pt x="559" y="3193"/>
                </a:cubicBezTo>
                <a:cubicBezTo>
                  <a:pt x="315" y="2953"/>
                  <a:pt x="136" y="2646"/>
                  <a:pt x="53" y="2303"/>
                </a:cubicBezTo>
                <a:close/>
                <a:moveTo>
                  <a:pt x="2028" y="3722"/>
                </a:moveTo>
                <a:cubicBezTo>
                  <a:pt x="2316" y="3112"/>
                  <a:pt x="2523" y="2514"/>
                  <a:pt x="2669" y="1988"/>
                </a:cubicBezTo>
                <a:cubicBezTo>
                  <a:pt x="2923" y="2314"/>
                  <a:pt x="3153" y="2667"/>
                  <a:pt x="3321" y="3031"/>
                </a:cubicBezTo>
                <a:cubicBezTo>
                  <a:pt x="3010" y="3417"/>
                  <a:pt x="2549" y="3677"/>
                  <a:pt x="2028" y="3722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  <p:sp>
        <p:nvSpPr>
          <p:cNvPr id="73" name="chat-bubbles_72225">
            <a:extLst>
              <a:ext uri="{FF2B5EF4-FFF2-40B4-BE49-F238E27FC236}">
                <a16:creationId xmlns:a16="http://schemas.microsoft.com/office/drawing/2014/main" xmlns="" id="{AEF767E5-AC1C-4E86-AC87-5E08EB121B87}"/>
              </a:ext>
            </a:extLst>
          </p:cNvPr>
          <p:cNvSpPr>
            <a:spLocks noChangeAspect="1"/>
          </p:cNvSpPr>
          <p:nvPr/>
        </p:nvSpPr>
        <p:spPr bwMode="auto">
          <a:xfrm>
            <a:off x="9355111" y="2232355"/>
            <a:ext cx="950112" cy="76825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5451" h="489568">
                <a:moveTo>
                  <a:pt x="479900" y="284819"/>
                </a:moveTo>
                <a:cubicBezTo>
                  <a:pt x="465151" y="284819"/>
                  <a:pt x="453167" y="296695"/>
                  <a:pt x="453167" y="311424"/>
                </a:cubicBezTo>
                <a:cubicBezTo>
                  <a:pt x="453167" y="326245"/>
                  <a:pt x="465151" y="338120"/>
                  <a:pt x="479900" y="338120"/>
                </a:cubicBezTo>
                <a:cubicBezTo>
                  <a:pt x="494649" y="338120"/>
                  <a:pt x="506633" y="326245"/>
                  <a:pt x="506633" y="311424"/>
                </a:cubicBezTo>
                <a:cubicBezTo>
                  <a:pt x="506633" y="296695"/>
                  <a:pt x="494649" y="284819"/>
                  <a:pt x="479900" y="284819"/>
                </a:cubicBezTo>
                <a:close/>
                <a:moveTo>
                  <a:pt x="402929" y="284819"/>
                </a:moveTo>
                <a:cubicBezTo>
                  <a:pt x="388180" y="284819"/>
                  <a:pt x="376196" y="296695"/>
                  <a:pt x="376196" y="311424"/>
                </a:cubicBezTo>
                <a:cubicBezTo>
                  <a:pt x="376196" y="326245"/>
                  <a:pt x="388180" y="338120"/>
                  <a:pt x="402929" y="338120"/>
                </a:cubicBezTo>
                <a:cubicBezTo>
                  <a:pt x="417678" y="338120"/>
                  <a:pt x="429569" y="326245"/>
                  <a:pt x="429569" y="311424"/>
                </a:cubicBezTo>
                <a:cubicBezTo>
                  <a:pt x="429569" y="296695"/>
                  <a:pt x="417678" y="284819"/>
                  <a:pt x="402929" y="284819"/>
                </a:cubicBezTo>
                <a:close/>
                <a:moveTo>
                  <a:pt x="429477" y="174720"/>
                </a:moveTo>
                <a:cubicBezTo>
                  <a:pt x="528756" y="183649"/>
                  <a:pt x="605451" y="241369"/>
                  <a:pt x="605451" y="311516"/>
                </a:cubicBezTo>
                <a:cubicBezTo>
                  <a:pt x="605451" y="387738"/>
                  <a:pt x="514745" y="449508"/>
                  <a:pt x="402929" y="449508"/>
                </a:cubicBezTo>
                <a:cubicBezTo>
                  <a:pt x="382003" y="449508"/>
                  <a:pt x="361724" y="447299"/>
                  <a:pt x="342734" y="443340"/>
                </a:cubicBezTo>
                <a:lnTo>
                  <a:pt x="298579" y="486423"/>
                </a:lnTo>
                <a:cubicBezTo>
                  <a:pt x="295722" y="489368"/>
                  <a:pt x="291297" y="490289"/>
                  <a:pt x="287425" y="489000"/>
                </a:cubicBezTo>
                <a:cubicBezTo>
                  <a:pt x="283554" y="487527"/>
                  <a:pt x="280788" y="484121"/>
                  <a:pt x="280235" y="480071"/>
                </a:cubicBezTo>
                <a:lnTo>
                  <a:pt x="272123" y="416828"/>
                </a:lnTo>
                <a:cubicBezTo>
                  <a:pt x="228337" y="391513"/>
                  <a:pt x="200406" y="353677"/>
                  <a:pt x="200406" y="311516"/>
                </a:cubicBezTo>
                <a:cubicBezTo>
                  <a:pt x="200406" y="309675"/>
                  <a:pt x="200683" y="307833"/>
                  <a:pt x="200867" y="305992"/>
                </a:cubicBezTo>
                <a:cubicBezTo>
                  <a:pt x="201420" y="305992"/>
                  <a:pt x="201881" y="306084"/>
                  <a:pt x="202526" y="306084"/>
                </a:cubicBezTo>
                <a:cubicBezTo>
                  <a:pt x="219488" y="306084"/>
                  <a:pt x="236357" y="304796"/>
                  <a:pt x="252765" y="302218"/>
                </a:cubicBezTo>
                <a:lnTo>
                  <a:pt x="285766" y="334438"/>
                </a:lnTo>
                <a:cubicBezTo>
                  <a:pt x="293417" y="341894"/>
                  <a:pt x="303557" y="346129"/>
                  <a:pt x="314435" y="346129"/>
                </a:cubicBezTo>
                <a:cubicBezTo>
                  <a:pt x="318951" y="346129"/>
                  <a:pt x="323468" y="345392"/>
                  <a:pt x="327709" y="343919"/>
                </a:cubicBezTo>
                <a:cubicBezTo>
                  <a:pt x="342642" y="338580"/>
                  <a:pt x="353059" y="325784"/>
                  <a:pt x="354994" y="310411"/>
                </a:cubicBezTo>
                <a:lnTo>
                  <a:pt x="361263" y="261253"/>
                </a:lnTo>
                <a:cubicBezTo>
                  <a:pt x="395923" y="238055"/>
                  <a:pt x="419429" y="207952"/>
                  <a:pt x="429477" y="174720"/>
                </a:cubicBezTo>
                <a:close/>
                <a:moveTo>
                  <a:pt x="279509" y="111300"/>
                </a:moveTo>
                <a:cubicBezTo>
                  <a:pt x="264667" y="111300"/>
                  <a:pt x="252775" y="123268"/>
                  <a:pt x="252775" y="137997"/>
                </a:cubicBezTo>
                <a:cubicBezTo>
                  <a:pt x="252775" y="152727"/>
                  <a:pt x="264667" y="164695"/>
                  <a:pt x="279509" y="164695"/>
                </a:cubicBezTo>
                <a:cubicBezTo>
                  <a:pt x="294259" y="164695"/>
                  <a:pt x="306243" y="152727"/>
                  <a:pt x="306243" y="137997"/>
                </a:cubicBezTo>
                <a:cubicBezTo>
                  <a:pt x="306243" y="123268"/>
                  <a:pt x="294259" y="111300"/>
                  <a:pt x="279509" y="111300"/>
                </a:cubicBezTo>
                <a:close/>
                <a:moveTo>
                  <a:pt x="202534" y="111300"/>
                </a:moveTo>
                <a:cubicBezTo>
                  <a:pt x="187784" y="111300"/>
                  <a:pt x="175800" y="123268"/>
                  <a:pt x="175800" y="137997"/>
                </a:cubicBezTo>
                <a:cubicBezTo>
                  <a:pt x="175800" y="152727"/>
                  <a:pt x="187784" y="164695"/>
                  <a:pt x="202534" y="164695"/>
                </a:cubicBezTo>
                <a:cubicBezTo>
                  <a:pt x="217284" y="164695"/>
                  <a:pt x="229268" y="152727"/>
                  <a:pt x="229268" y="137997"/>
                </a:cubicBezTo>
                <a:cubicBezTo>
                  <a:pt x="229268" y="123268"/>
                  <a:pt x="217284" y="111300"/>
                  <a:pt x="202534" y="111300"/>
                </a:cubicBezTo>
                <a:close/>
                <a:moveTo>
                  <a:pt x="125558" y="111300"/>
                </a:moveTo>
                <a:cubicBezTo>
                  <a:pt x="110808" y="111300"/>
                  <a:pt x="98824" y="123268"/>
                  <a:pt x="98824" y="137997"/>
                </a:cubicBezTo>
                <a:cubicBezTo>
                  <a:pt x="98824" y="152727"/>
                  <a:pt x="110808" y="164695"/>
                  <a:pt x="125558" y="164695"/>
                </a:cubicBezTo>
                <a:cubicBezTo>
                  <a:pt x="140308" y="164695"/>
                  <a:pt x="152292" y="152727"/>
                  <a:pt x="152292" y="137997"/>
                </a:cubicBezTo>
                <a:cubicBezTo>
                  <a:pt x="152292" y="123268"/>
                  <a:pt x="140308" y="111300"/>
                  <a:pt x="125558" y="111300"/>
                </a:cubicBezTo>
                <a:close/>
                <a:moveTo>
                  <a:pt x="202534" y="0"/>
                </a:moveTo>
                <a:cubicBezTo>
                  <a:pt x="314356" y="0"/>
                  <a:pt x="404975" y="61772"/>
                  <a:pt x="404975" y="137997"/>
                </a:cubicBezTo>
                <a:cubicBezTo>
                  <a:pt x="404975" y="180253"/>
                  <a:pt x="377135" y="217997"/>
                  <a:pt x="333254" y="243314"/>
                </a:cubicBezTo>
                <a:lnTo>
                  <a:pt x="325234" y="306559"/>
                </a:lnTo>
                <a:cubicBezTo>
                  <a:pt x="324681" y="310701"/>
                  <a:pt x="321915" y="314108"/>
                  <a:pt x="317951" y="315489"/>
                </a:cubicBezTo>
                <a:cubicBezTo>
                  <a:pt x="316845" y="315857"/>
                  <a:pt x="315646" y="316133"/>
                  <a:pt x="314448" y="316133"/>
                </a:cubicBezTo>
                <a:cubicBezTo>
                  <a:pt x="311590" y="316133"/>
                  <a:pt x="308825" y="315028"/>
                  <a:pt x="306797" y="313003"/>
                </a:cubicBezTo>
                <a:lnTo>
                  <a:pt x="262731" y="269919"/>
                </a:lnTo>
                <a:cubicBezTo>
                  <a:pt x="243649" y="273878"/>
                  <a:pt x="223460" y="276087"/>
                  <a:pt x="202534" y="276087"/>
                </a:cubicBezTo>
                <a:cubicBezTo>
                  <a:pt x="90712" y="276087"/>
                  <a:pt x="0" y="214223"/>
                  <a:pt x="0" y="137997"/>
                </a:cubicBezTo>
                <a:cubicBezTo>
                  <a:pt x="0" y="61772"/>
                  <a:pt x="90712" y="0"/>
                  <a:pt x="202534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0000"/>
                </a:schemeClr>
              </a:gs>
              <a:gs pos="100000">
                <a:srgbClr val="59EEF3">
                  <a:alpha val="0"/>
                </a:srgbClr>
              </a:gs>
            </a:gsLst>
            <a:lin ang="2700000" scaled="1"/>
          </a:gra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4923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椭圆 1">
            <a:extLst>
              <a:ext uri="{FF2B5EF4-FFF2-40B4-BE49-F238E27FC236}">
                <a16:creationId xmlns:a16="http://schemas.microsoft.com/office/drawing/2014/main" xmlns="" id="{5BB95AC5-AA18-44F6-B330-35A80E055AD8}"/>
              </a:ext>
            </a:extLst>
          </p:cNvPr>
          <p:cNvSpPr/>
          <p:nvPr/>
        </p:nvSpPr>
        <p:spPr>
          <a:xfrm>
            <a:off x="1065736" y="1530833"/>
            <a:ext cx="4537611" cy="4537611"/>
          </a:xfrm>
          <a:prstGeom prst="ellipse">
            <a:avLst/>
          </a:prstGeom>
          <a:ln>
            <a:noFill/>
          </a:ln>
          <a:effectLst>
            <a:innerShdw blurRad="876300" dir="16200000">
              <a:srgbClr val="1997F5">
                <a:alpha val="32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 useBgFill="1">
        <p:nvSpPr>
          <p:cNvPr id="3" name="椭圆 2">
            <a:extLst>
              <a:ext uri="{FF2B5EF4-FFF2-40B4-BE49-F238E27FC236}">
                <a16:creationId xmlns:a16="http://schemas.microsoft.com/office/drawing/2014/main" xmlns="" id="{A3B452E3-1F5B-4E75-AC65-A03A94947AE8}"/>
              </a:ext>
            </a:extLst>
          </p:cNvPr>
          <p:cNvSpPr/>
          <p:nvPr/>
        </p:nvSpPr>
        <p:spPr>
          <a:xfrm>
            <a:off x="1853615" y="2278823"/>
            <a:ext cx="2949239" cy="2949239"/>
          </a:xfrm>
          <a:prstGeom prst="ellipse">
            <a:avLst/>
          </a:prstGeom>
          <a:ln w="6350">
            <a:noFill/>
          </a:ln>
          <a:effectLst>
            <a:innerShdw blurRad="825500">
              <a:srgbClr val="1997F5">
                <a:alpha val="32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xmlns="" id="{D1BAE8DE-2F63-4DF7-9357-DA129CCAF3A5}"/>
              </a:ext>
            </a:extLst>
          </p:cNvPr>
          <p:cNvSpPr/>
          <p:nvPr/>
        </p:nvSpPr>
        <p:spPr>
          <a:xfrm rot="20717941">
            <a:off x="1224464" y="2853425"/>
            <a:ext cx="4220154" cy="1892426"/>
          </a:xfrm>
          <a:prstGeom prst="ellipse">
            <a:avLst/>
          </a:prstGeom>
          <a:noFill/>
          <a:ln w="6350">
            <a:gradFill>
              <a:gsLst>
                <a:gs pos="0">
                  <a:srgbClr val="1997F5">
                    <a:alpha val="0"/>
                  </a:srgbClr>
                </a:gs>
                <a:gs pos="100000">
                  <a:srgbClr val="1997F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xmlns="" id="{FC6DC65A-876F-47C8-8105-81A6E62394F0}"/>
              </a:ext>
            </a:extLst>
          </p:cNvPr>
          <p:cNvSpPr/>
          <p:nvPr/>
        </p:nvSpPr>
        <p:spPr>
          <a:xfrm rot="900000">
            <a:off x="1584218" y="3187343"/>
            <a:ext cx="3168182" cy="1420695"/>
          </a:xfrm>
          <a:prstGeom prst="ellipse">
            <a:avLst/>
          </a:prstGeom>
          <a:gradFill>
            <a:gsLst>
              <a:gs pos="63000">
                <a:srgbClr val="1997F5">
                  <a:alpha val="0"/>
                </a:srgbClr>
              </a:gs>
              <a:gs pos="100000">
                <a:srgbClr val="2DD4EA">
                  <a:alpha val="22000"/>
                </a:srgbClr>
              </a:gs>
            </a:gsLst>
            <a:lin ang="5400000" scaled="1"/>
          </a:gradFill>
          <a:ln w="6350">
            <a:gradFill>
              <a:gsLst>
                <a:gs pos="60000">
                  <a:srgbClr val="1997F5">
                    <a:alpha val="0"/>
                  </a:srgbClr>
                </a:gs>
                <a:gs pos="100000">
                  <a:srgbClr val="2DD4EA">
                    <a:alpha val="44000"/>
                  </a:srgbClr>
                </a:gs>
              </a:gsLst>
              <a:lin ang="5400000" scaled="1"/>
            </a:gradFill>
          </a:ln>
          <a:effectLst>
            <a:outerShdw blurRad="546100" dist="50800" dir="5400000" algn="ctr" rotWithShape="0">
              <a:srgbClr val="1997F5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CCF2EC3D-75E9-4607-A566-F76F471C8CDE}"/>
              </a:ext>
            </a:extLst>
          </p:cNvPr>
          <p:cNvGrpSpPr/>
          <p:nvPr/>
        </p:nvGrpSpPr>
        <p:grpSpPr>
          <a:xfrm>
            <a:off x="33577" y="1735794"/>
            <a:ext cx="6202128" cy="4396575"/>
            <a:chOff x="-580545" y="1100057"/>
            <a:chExt cx="6806660" cy="4825117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xmlns="" id="{58F53F1C-1C00-43D8-845E-9A8AAC907227}"/>
                </a:ext>
              </a:extLst>
            </p:cNvPr>
            <p:cNvCxnSpPr>
              <a:cxnSpLocks/>
            </p:cNvCxnSpPr>
            <p:nvPr/>
          </p:nvCxnSpPr>
          <p:spPr>
            <a:xfrm>
              <a:off x="933352" y="1772942"/>
              <a:ext cx="1184815" cy="95868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xmlns="" id="{133F10DF-CD91-4D42-B4D0-7E5FF964C6FC}"/>
                </a:ext>
              </a:extLst>
            </p:cNvPr>
            <p:cNvCxnSpPr>
              <a:cxnSpLocks/>
            </p:cNvCxnSpPr>
            <p:nvPr/>
          </p:nvCxnSpPr>
          <p:spPr>
            <a:xfrm>
              <a:off x="318352" y="2108066"/>
              <a:ext cx="1124211" cy="593130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xmlns="" id="{0B9F47FE-EFED-49D1-90D2-891BED111B53}"/>
                </a:ext>
              </a:extLst>
            </p:cNvPr>
            <p:cNvCxnSpPr>
              <a:cxnSpLocks/>
            </p:cNvCxnSpPr>
            <p:nvPr/>
          </p:nvCxnSpPr>
          <p:spPr>
            <a:xfrm>
              <a:off x="-283729" y="2871994"/>
              <a:ext cx="1446831" cy="302138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xmlns="" id="{817533E4-E457-47BB-BC0E-19695F354604}"/>
                </a:ext>
              </a:extLst>
            </p:cNvPr>
            <p:cNvCxnSpPr>
              <a:cxnSpLocks/>
            </p:cNvCxnSpPr>
            <p:nvPr/>
          </p:nvCxnSpPr>
          <p:spPr>
            <a:xfrm>
              <a:off x="525382" y="1449096"/>
              <a:ext cx="128827" cy="142380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xmlns="" id="{06A9BC02-4F62-4440-B0CF-B4692F0AC896}"/>
                </a:ext>
              </a:extLst>
            </p:cNvPr>
            <p:cNvCxnSpPr>
              <a:cxnSpLocks/>
            </p:cNvCxnSpPr>
            <p:nvPr/>
          </p:nvCxnSpPr>
          <p:spPr>
            <a:xfrm>
              <a:off x="810967" y="1285514"/>
              <a:ext cx="429664" cy="484914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xmlns="" id="{5C9BE78B-D5C3-4520-A0D4-8FA29B06485F}"/>
                </a:ext>
              </a:extLst>
            </p:cNvPr>
            <p:cNvCxnSpPr>
              <a:cxnSpLocks/>
            </p:cNvCxnSpPr>
            <p:nvPr/>
          </p:nvCxnSpPr>
          <p:spPr>
            <a:xfrm>
              <a:off x="1501181" y="1100057"/>
              <a:ext cx="667605" cy="1008009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xmlns="" id="{C08FA325-C35C-42D5-A0D6-9BE88B1635F6}"/>
                </a:ext>
              </a:extLst>
            </p:cNvPr>
            <p:cNvCxnSpPr>
              <a:cxnSpLocks/>
            </p:cNvCxnSpPr>
            <p:nvPr/>
          </p:nvCxnSpPr>
          <p:spPr>
            <a:xfrm>
              <a:off x="2212478" y="1111732"/>
              <a:ext cx="322071" cy="952917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xmlns="" id="{E7168F1D-A3D3-4EAB-BC8B-7B943A2822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9989" y="1133174"/>
              <a:ext cx="872257" cy="1818382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xmlns="" id="{D42A8922-2EF2-4F87-871D-C978C1DBDF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88591" y="1264489"/>
              <a:ext cx="758725" cy="854039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xmlns="" id="{9B4E8FC9-4282-42C1-B963-01958CCACD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62924" y="1124483"/>
              <a:ext cx="1008641" cy="743615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3EA38248-C4DE-408B-8051-92AB5D0176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76455" y="1892040"/>
              <a:ext cx="1180288" cy="731668"/>
            </a:xfrm>
            <a:prstGeom prst="line">
              <a:avLst/>
            </a:prstGeom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790AA37C-0474-4180-A611-C1A2CCB279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18998" y="2369060"/>
              <a:ext cx="1331775" cy="672916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256E6705-0A2D-461B-BD0B-859D4C7CD4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0464" y="2876843"/>
              <a:ext cx="1086938" cy="43987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xmlns="" id="{6AAA68CF-2438-4582-B8FB-5EB020FD0B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3775" y="2637295"/>
              <a:ext cx="866640" cy="243019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xmlns="" id="{C15F0A16-566F-4CF4-8B0D-DE2FDBEE00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24315" y="3518453"/>
              <a:ext cx="1698483" cy="208461"/>
            </a:xfrm>
            <a:prstGeom prst="line">
              <a:avLst/>
            </a:prstGeom>
            <a:ln w="952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xmlns="" id="{0AC57C61-D418-4E31-AE24-C4D94715B78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56639" y="4203391"/>
              <a:ext cx="1269476" cy="557647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xmlns="" id="{7136D152-D04F-44AD-A0C7-7333B157C8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77227" y="4478476"/>
              <a:ext cx="1270675" cy="767094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xmlns="" id="{B31D317B-7B4D-421D-B396-99E5CA593E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83535" y="4789448"/>
              <a:ext cx="455574" cy="1135726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EA3FA0A9-5192-4872-9D43-10F018DC36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961" y="5264914"/>
              <a:ext cx="411247" cy="303272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4143D3B3-061E-429F-BDF0-5203B596BF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5792" y="4709776"/>
              <a:ext cx="794122" cy="755871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xmlns="" id="{F5BC0DD9-3E32-4A52-A8B1-965AF659A9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80545" y="4206005"/>
              <a:ext cx="1432954" cy="544941"/>
            </a:xfrm>
            <a:prstGeom prst="line">
              <a:avLst/>
            </a:prstGeom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2DD4EA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8" name="椭圆 27">
            <a:extLst>
              <a:ext uri="{FF2B5EF4-FFF2-40B4-BE49-F238E27FC236}">
                <a16:creationId xmlns:a16="http://schemas.microsoft.com/office/drawing/2014/main" xmlns="" id="{EC731F3D-05BE-49C6-AAB0-6EF388DA4097}"/>
              </a:ext>
            </a:extLst>
          </p:cNvPr>
          <p:cNvSpPr/>
          <p:nvPr/>
        </p:nvSpPr>
        <p:spPr>
          <a:xfrm>
            <a:off x="6629588" y="1530833"/>
            <a:ext cx="4537611" cy="4537611"/>
          </a:xfrm>
          <a:prstGeom prst="ellipse">
            <a:avLst/>
          </a:prstGeom>
          <a:ln>
            <a:noFill/>
          </a:ln>
          <a:effectLst>
            <a:innerShdw blurRad="876300" dir="16200000">
              <a:srgbClr val="1997F5">
                <a:alpha val="32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 useBgFill="1">
        <p:nvSpPr>
          <p:cNvPr id="29" name="椭圆 28">
            <a:extLst>
              <a:ext uri="{FF2B5EF4-FFF2-40B4-BE49-F238E27FC236}">
                <a16:creationId xmlns:a16="http://schemas.microsoft.com/office/drawing/2014/main" xmlns="" id="{64F9A40E-D0F4-4F3A-BDA4-C54747A40739}"/>
              </a:ext>
            </a:extLst>
          </p:cNvPr>
          <p:cNvSpPr/>
          <p:nvPr/>
        </p:nvSpPr>
        <p:spPr>
          <a:xfrm>
            <a:off x="7419013" y="2278823"/>
            <a:ext cx="2949239" cy="2949239"/>
          </a:xfrm>
          <a:prstGeom prst="ellipse">
            <a:avLst/>
          </a:prstGeom>
          <a:ln w="6350">
            <a:noFill/>
          </a:ln>
          <a:effectLst>
            <a:innerShdw blurRad="825500">
              <a:srgbClr val="1997F5">
                <a:alpha val="32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xmlns="" id="{6ABA1BCE-F246-46C8-AF82-4D4056C8E02B}"/>
              </a:ext>
            </a:extLst>
          </p:cNvPr>
          <p:cNvSpPr/>
          <p:nvPr/>
        </p:nvSpPr>
        <p:spPr>
          <a:xfrm rot="900000">
            <a:off x="7364699" y="3274928"/>
            <a:ext cx="3168182" cy="1420695"/>
          </a:xfrm>
          <a:prstGeom prst="ellipse">
            <a:avLst/>
          </a:prstGeom>
          <a:gradFill>
            <a:gsLst>
              <a:gs pos="63000">
                <a:srgbClr val="1997F5">
                  <a:alpha val="0"/>
                </a:srgbClr>
              </a:gs>
              <a:gs pos="100000">
                <a:srgbClr val="2DD4EA">
                  <a:alpha val="22000"/>
                </a:srgbClr>
              </a:gs>
            </a:gsLst>
            <a:lin ang="5400000" scaled="1"/>
          </a:gradFill>
          <a:ln w="6350">
            <a:gradFill>
              <a:gsLst>
                <a:gs pos="60000">
                  <a:srgbClr val="1997F5">
                    <a:alpha val="0"/>
                  </a:srgbClr>
                </a:gs>
                <a:gs pos="100000">
                  <a:srgbClr val="2DD4EA">
                    <a:alpha val="44000"/>
                  </a:srgbClr>
                </a:gs>
              </a:gsLst>
              <a:lin ang="5400000" scaled="1"/>
            </a:gradFill>
          </a:ln>
          <a:effectLst>
            <a:outerShdw blurRad="546100" dist="50800" dir="5400000" algn="ctr" rotWithShape="0">
              <a:srgbClr val="1997F5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A2C97959-1BCA-491E-8ED3-E38D3821CEA7}"/>
              </a:ext>
            </a:extLst>
          </p:cNvPr>
          <p:cNvCxnSpPr>
            <a:cxnSpLocks/>
          </p:cNvCxnSpPr>
          <p:nvPr/>
        </p:nvCxnSpPr>
        <p:spPr>
          <a:xfrm flipH="1">
            <a:off x="10842721" y="2262095"/>
            <a:ext cx="779539" cy="400936"/>
          </a:xfrm>
          <a:prstGeom prst="line">
            <a:avLst/>
          </a:prstGeom>
          <a:ln w="158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2000">
                  <a:srgbClr val="1997F5"/>
                </a:gs>
                <a:gs pos="100000">
                  <a:srgbClr val="080E31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9A1752BF-C9C6-4C24-B33C-66DFCC510DE1}"/>
              </a:ext>
            </a:extLst>
          </p:cNvPr>
          <p:cNvGrpSpPr/>
          <p:nvPr/>
        </p:nvGrpSpPr>
        <p:grpSpPr>
          <a:xfrm>
            <a:off x="6330450" y="1468996"/>
            <a:ext cx="5827972" cy="4521179"/>
            <a:chOff x="6330095" y="807254"/>
            <a:chExt cx="6396034" cy="4961866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xmlns="" id="{7E74961A-2EEB-41FE-A58A-64A892CA93C8}"/>
                </a:ext>
              </a:extLst>
            </p:cNvPr>
            <p:cNvCxnSpPr>
              <a:cxnSpLocks/>
            </p:cNvCxnSpPr>
            <p:nvPr/>
          </p:nvCxnSpPr>
          <p:spPr>
            <a:xfrm>
              <a:off x="6618573" y="1887636"/>
              <a:ext cx="1390047" cy="644839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24B1E8B9-E82E-4CE3-9665-C8C2DE74620F}"/>
                </a:ext>
              </a:extLst>
            </p:cNvPr>
            <p:cNvCxnSpPr>
              <a:cxnSpLocks/>
            </p:cNvCxnSpPr>
            <p:nvPr/>
          </p:nvCxnSpPr>
          <p:spPr>
            <a:xfrm>
              <a:off x="6753460" y="1182795"/>
              <a:ext cx="216080" cy="186226"/>
            </a:xfrm>
            <a:prstGeom prst="line">
              <a:avLst/>
            </a:prstGeom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7DAF1A4E-6949-40C5-B34E-E70D732025C4}"/>
                </a:ext>
              </a:extLst>
            </p:cNvPr>
            <p:cNvCxnSpPr>
              <a:cxnSpLocks/>
            </p:cNvCxnSpPr>
            <p:nvPr/>
          </p:nvCxnSpPr>
          <p:spPr>
            <a:xfrm>
              <a:off x="6330095" y="2700644"/>
              <a:ext cx="1429864" cy="322419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2A3419A4-16C8-46C6-A1E1-8D8ACF917AB6}"/>
                </a:ext>
              </a:extLst>
            </p:cNvPr>
            <p:cNvCxnSpPr>
              <a:cxnSpLocks/>
            </p:cNvCxnSpPr>
            <p:nvPr/>
          </p:nvCxnSpPr>
          <p:spPr>
            <a:xfrm>
              <a:off x="7206357" y="1503296"/>
              <a:ext cx="960126" cy="73417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DB1BEA9A-EA3E-41B9-83DC-63A9D332B203}"/>
                </a:ext>
              </a:extLst>
            </p:cNvPr>
            <p:cNvCxnSpPr>
              <a:cxnSpLocks/>
            </p:cNvCxnSpPr>
            <p:nvPr/>
          </p:nvCxnSpPr>
          <p:spPr>
            <a:xfrm>
              <a:off x="7072230" y="1045756"/>
              <a:ext cx="416504" cy="40334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xmlns="" id="{91E2E8FE-0CF8-46E8-87FE-28EDF31E100F}"/>
                </a:ext>
              </a:extLst>
            </p:cNvPr>
            <p:cNvCxnSpPr>
              <a:cxnSpLocks/>
            </p:cNvCxnSpPr>
            <p:nvPr/>
          </p:nvCxnSpPr>
          <p:spPr>
            <a:xfrm>
              <a:off x="7797789" y="812608"/>
              <a:ext cx="626537" cy="1051704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xmlns="" id="{E81B9CD5-E483-4CD7-B9B1-31DA4BC290C3}"/>
                </a:ext>
              </a:extLst>
            </p:cNvPr>
            <p:cNvCxnSpPr>
              <a:cxnSpLocks/>
            </p:cNvCxnSpPr>
            <p:nvPr/>
          </p:nvCxnSpPr>
          <p:spPr>
            <a:xfrm>
              <a:off x="8522948" y="807254"/>
              <a:ext cx="305060" cy="1051704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xmlns="" id="{EB70D809-A37F-42E6-9EBA-BD792CE19C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98802" y="1006620"/>
              <a:ext cx="961440" cy="1853413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xmlns="" id="{08A0C1BC-5B8C-4400-AB1B-E816E6963B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42538" y="1001414"/>
              <a:ext cx="576995" cy="602647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xmlns="" id="{EBBC7CC7-AAD2-4DD0-9797-AD9C97A524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07816" y="844988"/>
              <a:ext cx="672941" cy="556429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xmlns="" id="{B8A5A919-14A2-403D-A768-CAFD195330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04715" y="2098904"/>
              <a:ext cx="1025223" cy="542520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A4FD8D84-B987-4818-BAF8-D023BD8551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772597" y="2075606"/>
              <a:ext cx="953532" cy="410731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xmlns="" id="{6215B270-F68F-4E14-97CA-6BFF0A4768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12943" y="2420072"/>
              <a:ext cx="1063705" cy="320290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xmlns="" id="{5FAF0712-7C33-495D-9E7C-629450C77E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75655" y="3192326"/>
              <a:ext cx="1981040" cy="125954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C9F9F1AA-8193-47BA-B0B2-10D97684D0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213463" y="3929853"/>
              <a:ext cx="1337528" cy="634205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xmlns="" id="{32E1985F-FC9B-4CEC-85EA-6E71A814CD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79595" y="4220703"/>
              <a:ext cx="1172100" cy="803834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E63FAAFA-F87D-4A76-A0AA-6A2B8E192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930" y="4493974"/>
              <a:ext cx="801647" cy="783760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xmlns="" id="{86F02EFB-8265-415C-B5F2-5A8E1B9235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9261" y="4661817"/>
              <a:ext cx="301182" cy="198442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xmlns="" id="{D65537CD-9AAB-464E-9BBA-9E988E3DFA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5241" y="3692895"/>
              <a:ext cx="1199641" cy="149328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xmlns="" id="{3AFCDC46-423E-4222-9D37-A042E899EC9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44733" y="4466783"/>
              <a:ext cx="504297" cy="1302337"/>
            </a:xfrm>
            <a:prstGeom prst="line">
              <a:avLst/>
            </a:prstGeom>
            <a:ln w="15875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2000">
                    <a:srgbClr val="1997F5"/>
                  </a:gs>
                  <a:gs pos="100000">
                    <a:srgbClr val="080E31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椭圆 52">
            <a:extLst>
              <a:ext uri="{FF2B5EF4-FFF2-40B4-BE49-F238E27FC236}">
                <a16:creationId xmlns:a16="http://schemas.microsoft.com/office/drawing/2014/main" xmlns="" id="{E3A99704-0FA4-4658-B537-8AC164139EFA}"/>
              </a:ext>
            </a:extLst>
          </p:cNvPr>
          <p:cNvSpPr/>
          <p:nvPr/>
        </p:nvSpPr>
        <p:spPr>
          <a:xfrm rot="20717941">
            <a:off x="6783556" y="2925939"/>
            <a:ext cx="4220154" cy="1892426"/>
          </a:xfrm>
          <a:prstGeom prst="ellipse">
            <a:avLst/>
          </a:prstGeom>
          <a:noFill/>
          <a:ln w="6350">
            <a:gradFill>
              <a:gsLst>
                <a:gs pos="0">
                  <a:srgbClr val="1997F5">
                    <a:alpha val="0"/>
                  </a:srgbClr>
                </a:gs>
                <a:gs pos="100000">
                  <a:srgbClr val="1997F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AC686A22-AACA-4C3C-B47F-660696B73A7A}"/>
              </a:ext>
            </a:extLst>
          </p:cNvPr>
          <p:cNvGrpSpPr/>
          <p:nvPr/>
        </p:nvGrpSpPr>
        <p:grpSpPr>
          <a:xfrm>
            <a:off x="774961" y="1786523"/>
            <a:ext cx="2231701" cy="794929"/>
            <a:chOff x="441995" y="675248"/>
            <a:chExt cx="2449228" cy="87241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xmlns="" id="{49D77083-9F4A-4140-B59D-F7A09D116CDE}"/>
                </a:ext>
              </a:extLst>
            </p:cNvPr>
            <p:cNvSpPr/>
            <p:nvPr/>
          </p:nvSpPr>
          <p:spPr>
            <a:xfrm>
              <a:off x="473834" y="1139725"/>
              <a:ext cx="1310993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xmlns="" id="{23DB807B-3D7D-43A6-A7DF-47E99150BDAC}"/>
                </a:ext>
              </a:extLst>
            </p:cNvPr>
            <p:cNvSpPr txBox="1"/>
            <p:nvPr/>
          </p:nvSpPr>
          <p:spPr>
            <a:xfrm>
              <a:off x="441995" y="675248"/>
              <a:ext cx="2449228" cy="574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320,000,000+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774332CF-463F-4BBA-A36D-84A58F635C97}"/>
              </a:ext>
            </a:extLst>
          </p:cNvPr>
          <p:cNvGrpSpPr/>
          <p:nvPr/>
        </p:nvGrpSpPr>
        <p:grpSpPr>
          <a:xfrm>
            <a:off x="3890596" y="1471738"/>
            <a:ext cx="2231701" cy="750879"/>
            <a:chOff x="3652425" y="810263"/>
            <a:chExt cx="2449229" cy="824068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xmlns="" id="{FA6E10D6-2ADB-4FE7-BC71-33A4589EC187}"/>
                </a:ext>
              </a:extLst>
            </p:cNvPr>
            <p:cNvSpPr/>
            <p:nvPr/>
          </p:nvSpPr>
          <p:spPr>
            <a:xfrm>
              <a:off x="3677770" y="1226395"/>
              <a:ext cx="1310994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xmlns="" id="{5742F30A-D05A-4F4A-94E2-F25D3621A529}"/>
                </a:ext>
              </a:extLst>
            </p:cNvPr>
            <p:cNvSpPr txBox="1"/>
            <p:nvPr/>
          </p:nvSpPr>
          <p:spPr>
            <a:xfrm>
              <a:off x="3652425" y="810263"/>
              <a:ext cx="2449229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650,000,000+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xmlns="" id="{6607A959-560B-4D73-AA77-31B15716DE24}"/>
              </a:ext>
            </a:extLst>
          </p:cNvPr>
          <p:cNvGrpSpPr/>
          <p:nvPr/>
        </p:nvGrpSpPr>
        <p:grpSpPr>
          <a:xfrm>
            <a:off x="8825034" y="1228579"/>
            <a:ext cx="1268941" cy="791425"/>
            <a:chOff x="9067829" y="543403"/>
            <a:chExt cx="1392627" cy="868567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xmlns="" id="{7CA39259-07EA-4E73-B032-7950E41C4484}"/>
                </a:ext>
              </a:extLst>
            </p:cNvPr>
            <p:cNvSpPr/>
            <p:nvPr/>
          </p:nvSpPr>
          <p:spPr>
            <a:xfrm>
              <a:off x="9067829" y="1004034"/>
              <a:ext cx="1310994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xmlns="" id="{C49832C7-2B5E-44C8-80BE-BCDD780FB980}"/>
                </a:ext>
              </a:extLst>
            </p:cNvPr>
            <p:cNvSpPr txBox="1"/>
            <p:nvPr/>
          </p:nvSpPr>
          <p:spPr>
            <a:xfrm>
              <a:off x="9337701" y="543403"/>
              <a:ext cx="1122755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500%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54818F09-1CFD-4B9B-AC82-24099B1E0F4D}"/>
              </a:ext>
            </a:extLst>
          </p:cNvPr>
          <p:cNvGrpSpPr/>
          <p:nvPr/>
        </p:nvGrpSpPr>
        <p:grpSpPr>
          <a:xfrm>
            <a:off x="9983335" y="4732733"/>
            <a:ext cx="1398893" cy="797952"/>
            <a:chOff x="10339034" y="4389112"/>
            <a:chExt cx="1535245" cy="875729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xmlns="" id="{4C1A3391-108C-4F88-96E2-D470FBA53B66}"/>
                </a:ext>
              </a:extLst>
            </p:cNvPr>
            <p:cNvSpPr/>
            <p:nvPr/>
          </p:nvSpPr>
          <p:spPr>
            <a:xfrm>
              <a:off x="10563286" y="4856906"/>
              <a:ext cx="1310993" cy="4079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xmlns="" id="{5925EB66-32DF-4486-9CC4-7FFFB5E02BB9}"/>
                </a:ext>
              </a:extLst>
            </p:cNvPr>
            <p:cNvSpPr txBox="1"/>
            <p:nvPr/>
          </p:nvSpPr>
          <p:spPr>
            <a:xfrm>
              <a:off x="10339034" y="4389112"/>
              <a:ext cx="1321548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3,200+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xmlns="" id="{617C8AAF-4095-4703-B8D3-BF86C0FA64DF}"/>
              </a:ext>
            </a:extLst>
          </p:cNvPr>
          <p:cNvGrpSpPr/>
          <p:nvPr/>
        </p:nvGrpSpPr>
        <p:grpSpPr>
          <a:xfrm>
            <a:off x="7184804" y="5439451"/>
            <a:ext cx="1352275" cy="794691"/>
            <a:chOff x="7173003" y="5548751"/>
            <a:chExt cx="1484083" cy="872151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xmlns="" id="{5C05EACB-E1D6-41CA-A186-7E3FD6917312}"/>
                </a:ext>
              </a:extLst>
            </p:cNvPr>
            <p:cNvSpPr/>
            <p:nvPr/>
          </p:nvSpPr>
          <p:spPr>
            <a:xfrm>
              <a:off x="7173003" y="6012966"/>
              <a:ext cx="1310993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xmlns="" id="{9B82098A-8B6F-467B-A729-E8C6E5369D40}"/>
                </a:ext>
              </a:extLst>
            </p:cNvPr>
            <p:cNvSpPr txBox="1"/>
            <p:nvPr/>
          </p:nvSpPr>
          <p:spPr>
            <a:xfrm>
              <a:off x="7229982" y="5548751"/>
              <a:ext cx="1427104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99.99%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xmlns="" id="{CBB47A9E-F156-45F6-9F38-151920373DF3}"/>
              </a:ext>
            </a:extLst>
          </p:cNvPr>
          <p:cNvGrpSpPr/>
          <p:nvPr/>
        </p:nvGrpSpPr>
        <p:grpSpPr>
          <a:xfrm>
            <a:off x="4261342" y="4820659"/>
            <a:ext cx="1209081" cy="778778"/>
            <a:chOff x="4059306" y="4485608"/>
            <a:chExt cx="1326932" cy="854687"/>
          </a:xfrm>
        </p:grpSpPr>
        <p:sp>
          <p:nvSpPr>
            <p:cNvPr id="70" name="矩形 69">
              <a:extLst>
                <a:ext uri="{FF2B5EF4-FFF2-40B4-BE49-F238E27FC236}">
                  <a16:creationId xmlns:a16="http://schemas.microsoft.com/office/drawing/2014/main" xmlns="" id="{EAD5BC8A-766D-4EE4-A0AF-F3A43AB0B506}"/>
                </a:ext>
              </a:extLst>
            </p:cNvPr>
            <p:cNvSpPr/>
            <p:nvPr/>
          </p:nvSpPr>
          <p:spPr>
            <a:xfrm>
              <a:off x="4075245" y="4932359"/>
              <a:ext cx="1310993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xmlns="" id="{CC3771D4-F624-4FA8-826C-08210ECFE068}"/>
                </a:ext>
              </a:extLst>
            </p:cNvPr>
            <p:cNvSpPr txBox="1"/>
            <p:nvPr/>
          </p:nvSpPr>
          <p:spPr>
            <a:xfrm>
              <a:off x="4059306" y="4485608"/>
              <a:ext cx="1122754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157%</a:t>
              </a:r>
              <a:endParaRPr lang="zh-CN" altLang="en-US" sz="2800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xmlns="" id="{2C9489C2-FF2E-4C69-A976-E2D04FBFBFAB}"/>
              </a:ext>
            </a:extLst>
          </p:cNvPr>
          <p:cNvGrpSpPr/>
          <p:nvPr/>
        </p:nvGrpSpPr>
        <p:grpSpPr>
          <a:xfrm>
            <a:off x="2544099" y="5478584"/>
            <a:ext cx="1195548" cy="834112"/>
            <a:chOff x="2174681" y="5207662"/>
            <a:chExt cx="1312080" cy="915414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xmlns="" id="{C0887DC3-FC6A-4E36-8842-886A9207F774}"/>
                </a:ext>
              </a:extLst>
            </p:cNvPr>
            <p:cNvSpPr/>
            <p:nvPr/>
          </p:nvSpPr>
          <p:spPr>
            <a:xfrm>
              <a:off x="2175767" y="5715140"/>
              <a:ext cx="1310994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xmlns="" id="{B3CE96A5-67DD-4D55-B4BD-32CF9310662D}"/>
                </a:ext>
              </a:extLst>
            </p:cNvPr>
            <p:cNvSpPr txBox="1"/>
            <p:nvPr/>
          </p:nvSpPr>
          <p:spPr>
            <a:xfrm>
              <a:off x="2174681" y="5207662"/>
              <a:ext cx="1077014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317</a:t>
              </a:r>
              <a:r>
                <a:rPr lang="zh-CN" altLang="en-US" b="1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亿</a:t>
              </a: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xmlns="" id="{722B2BAE-6FEE-466D-B8E5-6180BD2C74DF}"/>
              </a:ext>
            </a:extLst>
          </p:cNvPr>
          <p:cNvGrpSpPr/>
          <p:nvPr/>
        </p:nvGrpSpPr>
        <p:grpSpPr>
          <a:xfrm>
            <a:off x="974376" y="4566241"/>
            <a:ext cx="1194558" cy="793185"/>
            <a:chOff x="451955" y="4206391"/>
            <a:chExt cx="1310993" cy="870498"/>
          </a:xfrm>
        </p:grpSpPr>
        <p:sp>
          <p:nvSpPr>
            <p:cNvPr id="78" name="矩形 77">
              <a:extLst>
                <a:ext uri="{FF2B5EF4-FFF2-40B4-BE49-F238E27FC236}">
                  <a16:creationId xmlns:a16="http://schemas.microsoft.com/office/drawing/2014/main" xmlns="" id="{2DAA1BC5-1936-4D7F-AFF1-5483162FEE8E}"/>
                </a:ext>
              </a:extLst>
            </p:cNvPr>
            <p:cNvSpPr/>
            <p:nvPr/>
          </p:nvSpPr>
          <p:spPr>
            <a:xfrm>
              <a:off x="451955" y="4668953"/>
              <a:ext cx="1310993" cy="407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1600" b="1" dirty="0">
                  <a:solidFill>
                    <a:prstClr val="white"/>
                  </a:solidFill>
                  <a:latin typeface="+mn-ea"/>
                  <a:sym typeface="FZCuYuan-M03S" charset="0"/>
                </a:rPr>
                <a:t>输入小标题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1C4FD"/>
                    </a:gs>
                    <a:gs pos="522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effectLst/>
                <a:uLnTx/>
                <a:uFillTx/>
                <a:latin typeface="+mn-ea"/>
                <a:sym typeface="FZCuYuan-M03S" charset="0"/>
              </a:endParaRP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xmlns="" id="{CE1E723E-CFD4-49BD-A85B-10DC3A36B452}"/>
                </a:ext>
              </a:extLst>
            </p:cNvPr>
            <p:cNvSpPr txBox="1"/>
            <p:nvPr/>
          </p:nvSpPr>
          <p:spPr>
            <a:xfrm>
              <a:off x="473834" y="4206391"/>
              <a:ext cx="820162" cy="57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spc="-150" dirty="0">
                  <a:gradFill>
                    <a:gsLst>
                      <a:gs pos="0">
                        <a:srgbClr val="11C4FD"/>
                      </a:gs>
                      <a:gs pos="60000">
                        <a:srgbClr val="4DE7D5"/>
                      </a:gs>
                      <a:gs pos="100000">
                        <a:srgbClr val="78FFAA"/>
                      </a:gs>
                    </a:gsLst>
                    <a:lin ang="5400000" scaled="1"/>
                  </a:gradFill>
                  <a:latin typeface="+mn-ea"/>
                </a:rPr>
                <a:t>298</a:t>
              </a:r>
              <a:endParaRPr lang="zh-CN" altLang="en-US" b="1" spc="-150" dirty="0">
                <a:gradFill>
                  <a:gsLst>
                    <a:gs pos="0">
                      <a:srgbClr val="11C4FD"/>
                    </a:gs>
                    <a:gs pos="60000">
                      <a:srgbClr val="4DE7D5"/>
                    </a:gs>
                    <a:gs pos="100000">
                      <a:srgbClr val="78FFAA"/>
                    </a:gs>
                  </a:gsLst>
                  <a:lin ang="5400000" scaled="1"/>
                </a:gradFill>
                <a:latin typeface="+mn-ea"/>
              </a:endParaRPr>
            </a:p>
          </p:txBody>
        </p:sp>
      </p:grpSp>
      <p:sp>
        <p:nvSpPr>
          <p:cNvPr id="81" name="矩形 80">
            <a:extLst>
              <a:ext uri="{FF2B5EF4-FFF2-40B4-BE49-F238E27FC236}">
                <a16:creationId xmlns:a16="http://schemas.microsoft.com/office/drawing/2014/main" xmlns="" id="{513DB1BD-5016-4A70-9ED6-94F5EB746C66}"/>
              </a:ext>
            </a:extLst>
          </p:cNvPr>
          <p:cNvSpPr/>
          <p:nvPr/>
        </p:nvSpPr>
        <p:spPr>
          <a:xfrm>
            <a:off x="8281829" y="3481708"/>
            <a:ext cx="12426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16200000" scaled="0"/>
                </a:gradFill>
                <a:effectLst/>
                <a:uLnTx/>
                <a:uFillTx/>
                <a:latin typeface="+mj-ea"/>
                <a:ea typeface="+mj-ea"/>
              </a:rPr>
              <a:t>关键词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chemeClr val="bg1"/>
                  </a:gs>
                  <a:gs pos="100000">
                    <a:srgbClr val="59EEF3"/>
                  </a:gs>
                </a:gsLst>
                <a:lin ang="16200000" scaled="0"/>
              </a:gra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xmlns="" id="{ADED0311-2C84-49DB-8A6F-3B258F8257B3}"/>
              </a:ext>
            </a:extLst>
          </p:cNvPr>
          <p:cNvSpPr/>
          <p:nvPr/>
        </p:nvSpPr>
        <p:spPr>
          <a:xfrm>
            <a:off x="2684896" y="3455900"/>
            <a:ext cx="1242649" cy="6135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rgbClr val="59EEF3"/>
                    </a:gs>
                  </a:gsLst>
                  <a:lin ang="16200000" scaled="0"/>
                </a:gradFill>
                <a:effectLst/>
                <a:uLnTx/>
                <a:uFillTx/>
                <a:latin typeface="+mj-ea"/>
                <a:ea typeface="+mj-ea"/>
              </a:rPr>
              <a:t>关键词</a:t>
            </a:r>
          </a:p>
        </p:txBody>
      </p:sp>
      <p:sp>
        <p:nvSpPr>
          <p:cNvPr id="82" name="标题 2">
            <a:extLst>
              <a:ext uri="{FF2B5EF4-FFF2-40B4-BE49-F238E27FC236}">
                <a16:creationId xmlns:a16="http://schemas.microsoft.com/office/drawing/2014/main" xmlns="" id="{3297E70B-8B39-4629-9CC0-DA05B7A96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1353804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7FFDE970-8F02-4314-8C9F-397E705C3B21}"/>
              </a:ext>
            </a:extLst>
          </p:cNvPr>
          <p:cNvGrpSpPr/>
          <p:nvPr/>
        </p:nvGrpSpPr>
        <p:grpSpPr>
          <a:xfrm>
            <a:off x="1081515" y="1336398"/>
            <a:ext cx="4443929" cy="2306593"/>
            <a:chOff x="1081515" y="850104"/>
            <a:chExt cx="4443929" cy="230659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xmlns="" id="{DE956654-61A2-41FF-AE11-FB4C7D237AEA}"/>
                </a:ext>
              </a:extLst>
            </p:cNvPr>
            <p:cNvGrpSpPr/>
            <p:nvPr/>
          </p:nvGrpSpPr>
          <p:grpSpPr>
            <a:xfrm>
              <a:off x="1081515" y="850104"/>
              <a:ext cx="4443929" cy="2306593"/>
              <a:chOff x="1081515" y="763546"/>
              <a:chExt cx="4443929" cy="2306593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xmlns="" id="{3CA8169B-2B6D-402D-A895-59E9A057F330}"/>
                  </a:ext>
                </a:extLst>
              </p:cNvPr>
              <p:cNvGrpSpPr/>
              <p:nvPr/>
            </p:nvGrpSpPr>
            <p:grpSpPr>
              <a:xfrm>
                <a:off x="1373899" y="763546"/>
                <a:ext cx="3859160" cy="1940124"/>
                <a:chOff x="1332262" y="1068775"/>
                <a:chExt cx="3859160" cy="1940124"/>
              </a:xfrm>
            </p:grpSpPr>
            <p:grpSp>
              <p:nvGrpSpPr>
                <p:cNvPr id="28" name="组合 27">
                  <a:extLst>
                    <a:ext uri="{FF2B5EF4-FFF2-40B4-BE49-F238E27FC236}">
                      <a16:creationId xmlns:a16="http://schemas.microsoft.com/office/drawing/2014/main" xmlns="" id="{2AD04A92-862B-4495-AC29-84913AF68C4F}"/>
                    </a:ext>
                  </a:extLst>
                </p:cNvPr>
                <p:cNvGrpSpPr/>
                <p:nvPr/>
              </p:nvGrpSpPr>
              <p:grpSpPr>
                <a:xfrm>
                  <a:off x="1332262" y="1068775"/>
                  <a:ext cx="3859160" cy="1940124"/>
                  <a:chOff x="5874231" y="1943886"/>
                  <a:chExt cx="4515498" cy="2761818"/>
                </a:xfrm>
              </p:grpSpPr>
              <p:sp>
                <p:nvSpPr>
                  <p:cNvPr id="30" name="PA-椭圆 7">
                    <a:extLst>
                      <a:ext uri="{FF2B5EF4-FFF2-40B4-BE49-F238E27FC236}">
                        <a16:creationId xmlns:a16="http://schemas.microsoft.com/office/drawing/2014/main" xmlns="" id="{1111A803-B365-40EF-B1E2-932FB1F855BA}"/>
                      </a:ext>
                    </a:extLst>
                  </p:cNvPr>
                  <p:cNvSpPr/>
                  <p:nvPr>
                    <p:custDataLst>
                      <p:tags r:id="rId97"/>
                    </p:custDataLst>
                  </p:nvPr>
                </p:nvSpPr>
                <p:spPr>
                  <a:xfrm>
                    <a:off x="6777201" y="2094031"/>
                    <a:ext cx="2709558" cy="50292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0F6FC6">
                          <a:alpha val="59000"/>
                        </a:srgbClr>
                      </a:gs>
                      <a:gs pos="100000">
                        <a:srgbClr val="0F6FC6">
                          <a:alpha val="0"/>
                        </a:srgbClr>
                      </a:gs>
                    </a:gsLst>
                    <a:lin ang="5400000" scaled="1"/>
                  </a:gradFill>
                  <a:ln>
                    <a:gradFill>
                      <a:gsLst>
                        <a:gs pos="0">
                          <a:schemeClr val="accent1"/>
                        </a:gs>
                        <a:gs pos="89000">
                          <a:schemeClr val="accent1">
                            <a:alpha val="0"/>
                          </a:schemeClr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" name="PA-椭圆 8">
                    <a:extLst>
                      <a:ext uri="{FF2B5EF4-FFF2-40B4-BE49-F238E27FC236}">
                        <a16:creationId xmlns:a16="http://schemas.microsoft.com/office/drawing/2014/main" xmlns="" id="{6BAE0E98-499E-434D-B964-EEA914DDE8E8}"/>
                      </a:ext>
                    </a:extLst>
                  </p:cNvPr>
                  <p:cNvSpPr/>
                  <p:nvPr>
                    <p:custDataLst>
                      <p:tags r:id="rId98"/>
                    </p:custDataLst>
                  </p:nvPr>
                </p:nvSpPr>
                <p:spPr>
                  <a:xfrm flipV="1">
                    <a:off x="6798791" y="3960608"/>
                    <a:ext cx="2666378" cy="502918"/>
                  </a:xfrm>
                  <a:prstGeom prst="ellipse">
                    <a:avLst/>
                  </a:prstGeom>
                  <a:gradFill>
                    <a:gsLst>
                      <a:gs pos="0">
                        <a:srgbClr val="0F6FC6">
                          <a:alpha val="59000"/>
                        </a:srgbClr>
                      </a:gs>
                      <a:gs pos="100000">
                        <a:srgbClr val="0F6FC6">
                          <a:alpha val="0"/>
                        </a:srgbClr>
                      </a:gs>
                    </a:gsLst>
                    <a:lin ang="5400000" scaled="1"/>
                  </a:gradFill>
                  <a:ln>
                    <a:gradFill>
                      <a:gsLst>
                        <a:gs pos="0">
                          <a:schemeClr val="accent1"/>
                        </a:gs>
                        <a:gs pos="89000">
                          <a:schemeClr val="accent1">
                            <a:alpha val="0"/>
                          </a:schemeClr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PA-椭圆 9">
                    <a:extLst>
                      <a:ext uri="{FF2B5EF4-FFF2-40B4-BE49-F238E27FC236}">
                        <a16:creationId xmlns:a16="http://schemas.microsoft.com/office/drawing/2014/main" xmlns="" id="{F3643659-60DF-4D12-9068-D06C08B5ABF5}"/>
                      </a:ext>
                    </a:extLst>
                  </p:cNvPr>
                  <p:cNvSpPr/>
                  <p:nvPr>
                    <p:custDataLst>
                      <p:tags r:id="rId99"/>
                    </p:custDataLst>
                  </p:nvPr>
                </p:nvSpPr>
                <p:spPr>
                  <a:xfrm flipV="1">
                    <a:off x="5874231" y="3053016"/>
                    <a:ext cx="4515498" cy="502921"/>
                  </a:xfrm>
                  <a:prstGeom prst="ellipse">
                    <a:avLst/>
                  </a:prstGeom>
                  <a:noFill/>
                  <a:ln>
                    <a:gradFill>
                      <a:gsLst>
                        <a:gs pos="0">
                          <a:srgbClr val="59EEF3">
                            <a:alpha val="60000"/>
                          </a:srgbClr>
                        </a:gs>
                        <a:gs pos="89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pSp>
                <p:nvGrpSpPr>
                  <p:cNvPr id="33" name="组合 32">
                    <a:extLst>
                      <a:ext uri="{FF2B5EF4-FFF2-40B4-BE49-F238E27FC236}">
                        <a16:creationId xmlns:a16="http://schemas.microsoft.com/office/drawing/2014/main" xmlns="" id="{B6F0D1AE-43D9-4BD8-8697-4FA207DB9954}"/>
                      </a:ext>
                    </a:extLst>
                  </p:cNvPr>
                  <p:cNvGrpSpPr/>
                  <p:nvPr/>
                </p:nvGrpSpPr>
                <p:grpSpPr>
                  <a:xfrm>
                    <a:off x="8329789" y="2211972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50" name="PA-直接连接符 27">
                      <a:extLst>
                        <a:ext uri="{FF2B5EF4-FFF2-40B4-BE49-F238E27FC236}">
                          <a16:creationId xmlns:a16="http://schemas.microsoft.com/office/drawing/2014/main" xmlns="" id="{3FED3932-DE7E-4EF2-9FA1-71F196A1DDF3}"/>
                        </a:ext>
                      </a:extLst>
                    </p:cNvPr>
                    <p:cNvCxnSpPr/>
                    <p:nvPr>
                      <p:custDataLst>
                        <p:tags r:id="rId111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1" name="PA-直接连接符 28">
                      <a:extLst>
                        <a:ext uri="{FF2B5EF4-FFF2-40B4-BE49-F238E27FC236}">
                          <a16:creationId xmlns:a16="http://schemas.microsoft.com/office/drawing/2014/main" xmlns="" id="{B7764581-AE6F-445E-8DBB-81A25EF5590C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12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4" name="组合 33">
                    <a:extLst>
                      <a:ext uri="{FF2B5EF4-FFF2-40B4-BE49-F238E27FC236}">
                        <a16:creationId xmlns:a16="http://schemas.microsoft.com/office/drawing/2014/main" xmlns="" id="{27117725-1FF0-463D-A3CC-8AF57ADB25E8}"/>
                      </a:ext>
                    </a:extLst>
                  </p:cNvPr>
                  <p:cNvGrpSpPr/>
                  <p:nvPr/>
                </p:nvGrpSpPr>
                <p:grpSpPr>
                  <a:xfrm>
                    <a:off x="8586964" y="1943886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48" name="PA-直接连接符 25">
                      <a:extLst>
                        <a:ext uri="{FF2B5EF4-FFF2-40B4-BE49-F238E27FC236}">
                          <a16:creationId xmlns:a16="http://schemas.microsoft.com/office/drawing/2014/main" xmlns="" id="{5DB0EAA1-63EC-4F31-812C-4F28917F3E90}"/>
                        </a:ext>
                      </a:extLst>
                    </p:cNvPr>
                    <p:cNvCxnSpPr/>
                    <p:nvPr>
                      <p:custDataLst>
                        <p:tags r:id="rId109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6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9" name="PA-直接连接符 26">
                      <a:extLst>
                        <a:ext uri="{FF2B5EF4-FFF2-40B4-BE49-F238E27FC236}">
                          <a16:creationId xmlns:a16="http://schemas.microsoft.com/office/drawing/2014/main" xmlns="" id="{C8B3F697-E35D-498F-A5E4-C0E70E4686A0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10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5" name="组合 34">
                    <a:extLst>
                      <a:ext uri="{FF2B5EF4-FFF2-40B4-BE49-F238E27FC236}">
                        <a16:creationId xmlns:a16="http://schemas.microsoft.com/office/drawing/2014/main" xmlns="" id="{1D450110-6A29-4C8B-B7D4-16871916EDE7}"/>
                      </a:ext>
                    </a:extLst>
                  </p:cNvPr>
                  <p:cNvGrpSpPr/>
                  <p:nvPr/>
                </p:nvGrpSpPr>
                <p:grpSpPr>
                  <a:xfrm>
                    <a:off x="7908784" y="2570357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46" name="PA-直接连接符 23">
                      <a:extLst>
                        <a:ext uri="{FF2B5EF4-FFF2-40B4-BE49-F238E27FC236}">
                          <a16:creationId xmlns:a16="http://schemas.microsoft.com/office/drawing/2014/main" xmlns="" id="{2A9629C6-BACD-48E4-93F0-71D874B61343}"/>
                        </a:ext>
                      </a:extLst>
                    </p:cNvPr>
                    <p:cNvCxnSpPr/>
                    <p:nvPr>
                      <p:custDataLst>
                        <p:tags r:id="rId107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7" name="PA-直接连接符 24">
                      <a:extLst>
                        <a:ext uri="{FF2B5EF4-FFF2-40B4-BE49-F238E27FC236}">
                          <a16:creationId xmlns:a16="http://schemas.microsoft.com/office/drawing/2014/main" xmlns="" id="{8A0AD261-A7CC-45DD-A2D0-A6453926BF95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8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6" name="组合 35">
                    <a:extLst>
                      <a:ext uri="{FF2B5EF4-FFF2-40B4-BE49-F238E27FC236}">
                        <a16:creationId xmlns:a16="http://schemas.microsoft.com/office/drawing/2014/main" xmlns="" id="{A5532276-A5BC-4AFE-B9F4-8D7EC73CAF5D}"/>
                      </a:ext>
                    </a:extLst>
                  </p:cNvPr>
                  <p:cNvGrpSpPr/>
                  <p:nvPr/>
                </p:nvGrpSpPr>
                <p:grpSpPr>
                  <a:xfrm>
                    <a:off x="7653514" y="2328180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44" name="PA-直接连接符 21">
                      <a:extLst>
                        <a:ext uri="{FF2B5EF4-FFF2-40B4-BE49-F238E27FC236}">
                          <a16:creationId xmlns:a16="http://schemas.microsoft.com/office/drawing/2014/main" xmlns="" id="{0C49D0E2-E66D-44B6-9C81-304D75B5CC18}"/>
                        </a:ext>
                      </a:extLst>
                    </p:cNvPr>
                    <p:cNvCxnSpPr/>
                    <p:nvPr>
                      <p:custDataLst>
                        <p:tags r:id="rId105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4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PA-直接连接符 22">
                      <a:extLst>
                        <a:ext uri="{FF2B5EF4-FFF2-40B4-BE49-F238E27FC236}">
                          <a16:creationId xmlns:a16="http://schemas.microsoft.com/office/drawing/2014/main" xmlns="" id="{00428CBD-26C4-4F2B-93C5-E30F39076D71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6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7" name="组合 36">
                    <a:extLst>
                      <a:ext uri="{FF2B5EF4-FFF2-40B4-BE49-F238E27FC236}">
                        <a16:creationId xmlns:a16="http://schemas.microsoft.com/office/drawing/2014/main" xmlns="" id="{7DCB7386-0554-4613-A758-2A034F32E94E}"/>
                      </a:ext>
                    </a:extLst>
                  </p:cNvPr>
                  <p:cNvGrpSpPr/>
                  <p:nvPr/>
                </p:nvGrpSpPr>
                <p:grpSpPr>
                  <a:xfrm>
                    <a:off x="7474444" y="2328180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42" name="PA-直接连接符 19">
                      <a:extLst>
                        <a:ext uri="{FF2B5EF4-FFF2-40B4-BE49-F238E27FC236}">
                          <a16:creationId xmlns:a16="http://schemas.microsoft.com/office/drawing/2014/main" xmlns="" id="{873348B1-CF49-45A8-9013-777DBE704921}"/>
                        </a:ext>
                      </a:extLst>
                    </p:cNvPr>
                    <p:cNvCxnSpPr/>
                    <p:nvPr>
                      <p:custDataLst>
                        <p:tags r:id="rId103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6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PA-直接连接符 20">
                      <a:extLst>
                        <a:ext uri="{FF2B5EF4-FFF2-40B4-BE49-F238E27FC236}">
                          <a16:creationId xmlns:a16="http://schemas.microsoft.com/office/drawing/2014/main" xmlns="" id="{173FB2BE-1E94-4CC3-A895-062BC4CDCFB0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4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8" name="组合 37">
                    <a:extLst>
                      <a:ext uri="{FF2B5EF4-FFF2-40B4-BE49-F238E27FC236}">
                        <a16:creationId xmlns:a16="http://schemas.microsoft.com/office/drawing/2014/main" xmlns="" id="{8B492B00-30FE-437D-930E-DF560F2980FD}"/>
                      </a:ext>
                    </a:extLst>
                  </p:cNvPr>
                  <p:cNvGrpSpPr/>
                  <p:nvPr/>
                </p:nvGrpSpPr>
                <p:grpSpPr>
                  <a:xfrm>
                    <a:off x="8769844" y="2125870"/>
                    <a:ext cx="0" cy="2135347"/>
                    <a:chOff x="11242040" y="2413470"/>
                    <a:chExt cx="0" cy="2135347"/>
                  </a:xfrm>
                </p:grpSpPr>
                <p:cxnSp>
                  <p:nvCxnSpPr>
                    <p:cNvPr id="40" name="PA-直接连接符 17">
                      <a:extLst>
                        <a:ext uri="{FF2B5EF4-FFF2-40B4-BE49-F238E27FC236}">
                          <a16:creationId xmlns:a16="http://schemas.microsoft.com/office/drawing/2014/main" xmlns="" id="{B021DC28-DECA-4174-B012-CF6ADA696D63}"/>
                        </a:ext>
                      </a:extLst>
                    </p:cNvPr>
                    <p:cNvCxnSpPr/>
                    <p:nvPr>
                      <p:custDataLst>
                        <p:tags r:id="rId101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>
                              <a:alpha val="3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PA-直接连接符 18">
                      <a:extLst>
                        <a:ext uri="{FF2B5EF4-FFF2-40B4-BE49-F238E27FC236}">
                          <a16:creationId xmlns:a16="http://schemas.microsoft.com/office/drawing/2014/main" xmlns="" id="{A41974BF-AA15-46B2-BC3A-19F0B79D4395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2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ln w="15875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9" name="PA-椭圆 16">
                    <a:extLst>
                      <a:ext uri="{FF2B5EF4-FFF2-40B4-BE49-F238E27FC236}">
                        <a16:creationId xmlns:a16="http://schemas.microsoft.com/office/drawing/2014/main" xmlns="" id="{925FC5A9-2957-4AD6-B9E2-E4D53D2E2FAD}"/>
                      </a:ext>
                    </a:extLst>
                  </p:cNvPr>
                  <p:cNvSpPr/>
                  <p:nvPr>
                    <p:custDataLst>
                      <p:tags r:id="rId100"/>
                    </p:custDataLst>
                  </p:nvPr>
                </p:nvSpPr>
                <p:spPr>
                  <a:xfrm>
                    <a:off x="6432614" y="3343392"/>
                    <a:ext cx="3398733" cy="470367"/>
                  </a:xfrm>
                  <a:prstGeom prst="ellipse">
                    <a:avLst/>
                  </a:prstGeom>
                  <a:gradFill>
                    <a:gsLst>
                      <a:gs pos="9000">
                        <a:schemeClr val="accent1">
                          <a:alpha val="0"/>
                        </a:schemeClr>
                      </a:gs>
                      <a:gs pos="100000">
                        <a:schemeClr val="accent1">
                          <a:alpha val="10000"/>
                        </a:schemeClr>
                      </a:gs>
                    </a:gsLst>
                    <a:lin ang="5400000" scaled="1"/>
                  </a:gra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sp>
              <p:nvSpPr>
                <p:cNvPr id="29" name="PA-矩形 58">
                  <a:extLst>
                    <a:ext uri="{FF2B5EF4-FFF2-40B4-BE49-F238E27FC236}">
                      <a16:creationId xmlns:a16="http://schemas.microsoft.com/office/drawing/2014/main" xmlns="" id="{5C307015-DC63-4892-B015-3E73E80B9225}"/>
                    </a:ext>
                  </a:extLst>
                </p:cNvPr>
                <p:cNvSpPr/>
                <p:nvPr>
                  <p:custDataLst>
                    <p:tags r:id="rId96"/>
                  </p:custDataLst>
                </p:nvPr>
              </p:nvSpPr>
              <p:spPr>
                <a:xfrm>
                  <a:off x="2343577" y="1486453"/>
                  <a:ext cx="1616148" cy="1015663"/>
                </a:xfrm>
                <a:prstGeom prst="rect">
                  <a:avLst/>
                </a:prstGeom>
                <a:effectLst/>
              </p:spPr>
              <p:txBody>
                <a:bodyPr wrap="none">
                  <a:spAutoFit/>
                </a:bodyPr>
                <a:lstStyle/>
                <a:p>
                  <a:pPr algn="r" defTabSz="457200"/>
                  <a:r>
                    <a:rPr lang="en-US" altLang="zh-CN" sz="6000" dirty="0">
                      <a:solidFill>
                        <a:srgbClr val="FFFFFF"/>
                      </a:solidFill>
                      <a:latin typeface="+mj-ea"/>
                      <a:ea typeface="+mj-ea"/>
                    </a:rPr>
                    <a:t>-8%</a:t>
                  </a:r>
                  <a:endParaRPr lang="zh-CN" altLang="en-US" sz="6000" dirty="0">
                    <a:solidFill>
                      <a:srgbClr val="FFFFFF"/>
                    </a:solidFill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27" name="PA-矩形 59">
                <a:extLst>
                  <a:ext uri="{FF2B5EF4-FFF2-40B4-BE49-F238E27FC236}">
                    <a16:creationId xmlns:a16="http://schemas.microsoft.com/office/drawing/2014/main" xmlns="" id="{BD521187-37C1-4EF9-92AF-CFC8872A2CEC}"/>
                  </a:ext>
                </a:extLst>
              </p:cNvPr>
              <p:cNvSpPr/>
              <p:nvPr>
                <p:custDataLst>
                  <p:tags r:id="rId95"/>
                </p:custDataLst>
              </p:nvPr>
            </p:nvSpPr>
            <p:spPr>
              <a:xfrm>
                <a:off x="1081515" y="2731585"/>
                <a:ext cx="444392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schemeClr val="bg1"/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</a:rPr>
                  <a:t>在此处输入你的内容</a:t>
                </a: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xmlns="" id="{BC8B1DF6-7A46-4684-B783-6345728A39FC}"/>
                </a:ext>
              </a:extLst>
            </p:cNvPr>
            <p:cNvGrpSpPr/>
            <p:nvPr/>
          </p:nvGrpSpPr>
          <p:grpSpPr>
            <a:xfrm flipV="1">
              <a:off x="4207290" y="1336896"/>
              <a:ext cx="55916" cy="526147"/>
              <a:chOff x="9597886" y="4587918"/>
              <a:chExt cx="134026" cy="1261136"/>
            </a:xfrm>
          </p:grpSpPr>
          <p:cxnSp>
            <p:nvCxnSpPr>
              <p:cNvPr id="24" name="PA-直接连接符 548">
                <a:extLst>
                  <a:ext uri="{FF2B5EF4-FFF2-40B4-BE49-F238E27FC236}">
                    <a16:creationId xmlns:a16="http://schemas.microsoft.com/office/drawing/2014/main" xmlns="" id="{577BE0C3-78CF-463C-A60D-421A01323EE9}"/>
                  </a:ext>
                </a:extLst>
              </p:cNvPr>
              <p:cNvCxnSpPr>
                <a:cxnSpLocks/>
              </p:cNvCxnSpPr>
              <p:nvPr>
                <p:custDataLst>
                  <p:tags r:id="rId93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PA-椭圆 549">
                <a:extLst>
                  <a:ext uri="{FF2B5EF4-FFF2-40B4-BE49-F238E27FC236}">
                    <a16:creationId xmlns:a16="http://schemas.microsoft.com/office/drawing/2014/main" xmlns="" id="{1F625E76-6ABF-433F-83E5-E4768F7419C8}"/>
                  </a:ext>
                </a:extLst>
              </p:cNvPr>
              <p:cNvSpPr/>
              <p:nvPr>
                <p:custDataLst>
                  <p:tags r:id="rId94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xmlns="" id="{BEE0D9EC-C668-4441-9881-A0F26233CC57}"/>
                </a:ext>
              </a:extLst>
            </p:cNvPr>
            <p:cNvGrpSpPr/>
            <p:nvPr/>
          </p:nvGrpSpPr>
          <p:grpSpPr>
            <a:xfrm flipV="1">
              <a:off x="4329163" y="1796375"/>
              <a:ext cx="55916" cy="526147"/>
              <a:chOff x="9597886" y="4587918"/>
              <a:chExt cx="134026" cy="1261136"/>
            </a:xfrm>
          </p:grpSpPr>
          <p:cxnSp>
            <p:nvCxnSpPr>
              <p:cNvPr id="22" name="PA-直接连接符 552">
                <a:extLst>
                  <a:ext uri="{FF2B5EF4-FFF2-40B4-BE49-F238E27FC236}">
                    <a16:creationId xmlns:a16="http://schemas.microsoft.com/office/drawing/2014/main" xmlns="" id="{7E77B128-A709-4DED-BA7A-177AAE691024}"/>
                  </a:ext>
                </a:extLst>
              </p:cNvPr>
              <p:cNvCxnSpPr>
                <a:cxnSpLocks/>
              </p:cNvCxnSpPr>
              <p:nvPr>
                <p:custDataLst>
                  <p:tags r:id="rId91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PA-椭圆 553">
                <a:extLst>
                  <a:ext uri="{FF2B5EF4-FFF2-40B4-BE49-F238E27FC236}">
                    <a16:creationId xmlns:a16="http://schemas.microsoft.com/office/drawing/2014/main" xmlns="" id="{09A9A069-7E6C-4550-8603-CD48B27EAAF4}"/>
                  </a:ext>
                </a:extLst>
              </p:cNvPr>
              <p:cNvSpPr/>
              <p:nvPr>
                <p:custDataLst>
                  <p:tags r:id="rId92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DB0A833F-6946-4660-BE55-3BD4A2ECC627}"/>
                </a:ext>
              </a:extLst>
            </p:cNvPr>
            <p:cNvGrpSpPr/>
            <p:nvPr/>
          </p:nvGrpSpPr>
          <p:grpSpPr>
            <a:xfrm flipV="1">
              <a:off x="2122607" y="1789283"/>
              <a:ext cx="55916" cy="526147"/>
              <a:chOff x="9597886" y="4587918"/>
              <a:chExt cx="134026" cy="1261136"/>
            </a:xfrm>
          </p:grpSpPr>
          <p:cxnSp>
            <p:nvCxnSpPr>
              <p:cNvPr id="20" name="PA-直接连接符 555">
                <a:extLst>
                  <a:ext uri="{FF2B5EF4-FFF2-40B4-BE49-F238E27FC236}">
                    <a16:creationId xmlns:a16="http://schemas.microsoft.com/office/drawing/2014/main" xmlns="" id="{6C917962-EC7E-41A7-AC4B-0DB7B8998B62}"/>
                  </a:ext>
                </a:extLst>
              </p:cNvPr>
              <p:cNvCxnSpPr>
                <a:cxnSpLocks/>
              </p:cNvCxnSpPr>
              <p:nvPr>
                <p:custDataLst>
                  <p:tags r:id="rId89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PA-椭圆 556">
                <a:extLst>
                  <a:ext uri="{FF2B5EF4-FFF2-40B4-BE49-F238E27FC236}">
                    <a16:creationId xmlns:a16="http://schemas.microsoft.com/office/drawing/2014/main" xmlns="" id="{75F5CAE7-6951-4F98-89DB-5F325E90D207}"/>
                  </a:ext>
                </a:extLst>
              </p:cNvPr>
              <p:cNvSpPr/>
              <p:nvPr>
                <p:custDataLst>
                  <p:tags r:id="rId90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DA85921A-B426-4469-AEFE-D8CD6496F8FC}"/>
                </a:ext>
              </a:extLst>
            </p:cNvPr>
            <p:cNvGrpSpPr/>
            <p:nvPr/>
          </p:nvGrpSpPr>
          <p:grpSpPr>
            <a:xfrm flipV="1">
              <a:off x="2361267" y="1352215"/>
              <a:ext cx="55916" cy="526147"/>
              <a:chOff x="9597886" y="4587918"/>
              <a:chExt cx="134026" cy="1261136"/>
            </a:xfrm>
          </p:grpSpPr>
          <p:cxnSp>
            <p:nvCxnSpPr>
              <p:cNvPr id="18" name="PA-直接连接符 558">
                <a:extLst>
                  <a:ext uri="{FF2B5EF4-FFF2-40B4-BE49-F238E27FC236}">
                    <a16:creationId xmlns:a16="http://schemas.microsoft.com/office/drawing/2014/main" xmlns="" id="{DB6B4101-E415-4182-ACF2-575900142F88}"/>
                  </a:ext>
                </a:extLst>
              </p:cNvPr>
              <p:cNvCxnSpPr>
                <a:cxnSpLocks/>
              </p:cNvCxnSpPr>
              <p:nvPr>
                <p:custDataLst>
                  <p:tags r:id="rId87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PA-椭圆 559">
                <a:extLst>
                  <a:ext uri="{FF2B5EF4-FFF2-40B4-BE49-F238E27FC236}">
                    <a16:creationId xmlns:a16="http://schemas.microsoft.com/office/drawing/2014/main" xmlns="" id="{786DD49D-1BEC-4848-B572-DB2215D8E89A}"/>
                  </a:ext>
                </a:extLst>
              </p:cNvPr>
              <p:cNvSpPr/>
              <p:nvPr>
                <p:custDataLst>
                  <p:tags r:id="rId88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E3D8A513-8E75-410B-BB36-AF0CA10F03A6}"/>
              </a:ext>
            </a:extLst>
          </p:cNvPr>
          <p:cNvGrpSpPr/>
          <p:nvPr/>
        </p:nvGrpSpPr>
        <p:grpSpPr>
          <a:xfrm flipH="1" flipV="1">
            <a:off x="1127456" y="3405165"/>
            <a:ext cx="435826" cy="129762"/>
            <a:chOff x="17373964" y="1296713"/>
            <a:chExt cx="961399" cy="286244"/>
          </a:xfrm>
        </p:grpSpPr>
        <p:sp>
          <p:nvSpPr>
            <p:cNvPr id="10" name="PA-平行四边形 585">
              <a:extLst>
                <a:ext uri="{FF2B5EF4-FFF2-40B4-BE49-F238E27FC236}">
                  <a16:creationId xmlns:a16="http://schemas.microsoft.com/office/drawing/2014/main" xmlns="" id="{37639E0F-6486-4E08-86CA-1A2FBE891900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1" name="PA-平行四边形 586">
              <a:extLst>
                <a:ext uri="{FF2B5EF4-FFF2-40B4-BE49-F238E27FC236}">
                  <a16:creationId xmlns:a16="http://schemas.microsoft.com/office/drawing/2014/main" xmlns="" id="{F9C7E90C-4F32-48CC-AD5A-BD5D6964E536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2" name="PA-平行四边形 587">
              <a:extLst>
                <a:ext uri="{FF2B5EF4-FFF2-40B4-BE49-F238E27FC236}">
                  <a16:creationId xmlns:a16="http://schemas.microsoft.com/office/drawing/2014/main" xmlns="" id="{C23795EF-2150-40E9-9200-C4FCC575FB2C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DAB1D7D8-4825-4577-A8BD-4AB5ECE281DA}"/>
              </a:ext>
            </a:extLst>
          </p:cNvPr>
          <p:cNvGrpSpPr/>
          <p:nvPr/>
        </p:nvGrpSpPr>
        <p:grpSpPr>
          <a:xfrm flipV="1">
            <a:off x="5049749" y="3405165"/>
            <a:ext cx="435826" cy="129762"/>
            <a:chOff x="17373964" y="1296713"/>
            <a:chExt cx="961399" cy="286244"/>
          </a:xfrm>
        </p:grpSpPr>
        <p:sp>
          <p:nvSpPr>
            <p:cNvPr id="7" name="PA-平行四边形 590">
              <a:extLst>
                <a:ext uri="{FF2B5EF4-FFF2-40B4-BE49-F238E27FC236}">
                  <a16:creationId xmlns:a16="http://schemas.microsoft.com/office/drawing/2014/main" xmlns="" id="{AF86B45A-6E0C-42AF-B2AE-0128EB416180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8" name="PA-平行四边形 591">
              <a:extLst>
                <a:ext uri="{FF2B5EF4-FFF2-40B4-BE49-F238E27FC236}">
                  <a16:creationId xmlns:a16="http://schemas.microsoft.com/office/drawing/2014/main" xmlns="" id="{1488779C-C4AE-46BB-A2EE-594694661C80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9" name="PA-平行四边形 592">
              <a:extLst>
                <a:ext uri="{FF2B5EF4-FFF2-40B4-BE49-F238E27FC236}">
                  <a16:creationId xmlns:a16="http://schemas.microsoft.com/office/drawing/2014/main" xmlns="" id="{9313C49D-AE22-44A3-820C-E56825A1B00E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019E2390-6A6A-4F5D-A21E-85D9E60075F0}"/>
              </a:ext>
            </a:extLst>
          </p:cNvPr>
          <p:cNvGrpSpPr/>
          <p:nvPr/>
        </p:nvGrpSpPr>
        <p:grpSpPr>
          <a:xfrm>
            <a:off x="1081515" y="3879802"/>
            <a:ext cx="4443929" cy="2306593"/>
            <a:chOff x="1081515" y="3792496"/>
            <a:chExt cx="4443929" cy="2306593"/>
          </a:xfrm>
        </p:grpSpPr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xmlns="" id="{66A455F1-D0BF-4D50-84B3-DE31038B6E50}"/>
                </a:ext>
              </a:extLst>
            </p:cNvPr>
            <p:cNvGrpSpPr/>
            <p:nvPr/>
          </p:nvGrpSpPr>
          <p:grpSpPr>
            <a:xfrm>
              <a:off x="1373899" y="3792496"/>
              <a:ext cx="3859160" cy="1940124"/>
              <a:chOff x="1332262" y="1068775"/>
              <a:chExt cx="3859160" cy="1940124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xmlns="" id="{84624EEA-3FF6-4E5F-80EE-63E0E14E9886}"/>
                  </a:ext>
                </a:extLst>
              </p:cNvPr>
              <p:cNvGrpSpPr/>
              <p:nvPr/>
            </p:nvGrpSpPr>
            <p:grpSpPr>
              <a:xfrm>
                <a:off x="1332262" y="1068775"/>
                <a:ext cx="3859160" cy="1940124"/>
                <a:chOff x="5874231" y="1943886"/>
                <a:chExt cx="4515498" cy="2761818"/>
              </a:xfrm>
            </p:grpSpPr>
            <p:sp>
              <p:nvSpPr>
                <p:cNvPr id="66" name="PA-椭圆 94">
                  <a:extLst>
                    <a:ext uri="{FF2B5EF4-FFF2-40B4-BE49-F238E27FC236}">
                      <a16:creationId xmlns:a16="http://schemas.microsoft.com/office/drawing/2014/main" xmlns="" id="{F931CB21-B55B-4D25-B1DA-1CAE8FDB1D67}"/>
                    </a:ext>
                  </a:extLst>
                </p:cNvPr>
                <p:cNvSpPr/>
                <p:nvPr>
                  <p:custDataLst>
                    <p:tags r:id="rId65"/>
                  </p:custDataLst>
                </p:nvPr>
              </p:nvSpPr>
              <p:spPr>
                <a:xfrm>
                  <a:off x="6777201" y="2094031"/>
                  <a:ext cx="2709558" cy="50292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" name="PA-椭圆 95">
                  <a:extLst>
                    <a:ext uri="{FF2B5EF4-FFF2-40B4-BE49-F238E27FC236}">
                      <a16:creationId xmlns:a16="http://schemas.microsoft.com/office/drawing/2014/main" xmlns="" id="{8E071958-70FB-4A3F-BA58-12E321249E2E}"/>
                    </a:ext>
                  </a:extLst>
                </p:cNvPr>
                <p:cNvSpPr/>
                <p:nvPr>
                  <p:custDataLst>
                    <p:tags r:id="rId66"/>
                  </p:custDataLst>
                </p:nvPr>
              </p:nvSpPr>
              <p:spPr>
                <a:xfrm flipV="1">
                  <a:off x="6798791" y="3960608"/>
                  <a:ext cx="2666378" cy="502918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" name="PA-椭圆 96">
                  <a:extLst>
                    <a:ext uri="{FF2B5EF4-FFF2-40B4-BE49-F238E27FC236}">
                      <a16:creationId xmlns:a16="http://schemas.microsoft.com/office/drawing/2014/main" xmlns="" id="{D7F3BA73-A782-435A-9D4D-EC576EC1C521}"/>
                    </a:ext>
                  </a:extLst>
                </p:cNvPr>
                <p:cNvSpPr/>
                <p:nvPr>
                  <p:custDataLst>
                    <p:tags r:id="rId67"/>
                  </p:custDataLst>
                </p:nvPr>
              </p:nvSpPr>
              <p:spPr>
                <a:xfrm flipV="1">
                  <a:off x="5874231" y="3053016"/>
                  <a:ext cx="4515498" cy="502921"/>
                </a:xfrm>
                <a:prstGeom prst="ellipse">
                  <a:avLst/>
                </a:prstGeom>
                <a:noFill/>
                <a:ln>
                  <a:gradFill>
                    <a:gsLst>
                      <a:gs pos="0">
                        <a:srgbClr val="59EEF3">
                          <a:alpha val="60000"/>
                        </a:srgbClr>
                      </a:gs>
                      <a:gs pos="89000">
                        <a:srgbClr val="0F6FC6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69" name="组合 68">
                  <a:extLst>
                    <a:ext uri="{FF2B5EF4-FFF2-40B4-BE49-F238E27FC236}">
                      <a16:creationId xmlns:a16="http://schemas.microsoft.com/office/drawing/2014/main" xmlns="" id="{FABB0E49-928A-4F57-B238-326A08580BE3}"/>
                    </a:ext>
                  </a:extLst>
                </p:cNvPr>
                <p:cNvGrpSpPr/>
                <p:nvPr/>
              </p:nvGrpSpPr>
              <p:grpSpPr>
                <a:xfrm>
                  <a:off x="8329789" y="2211972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86" name="PA-直接连接符 114">
                    <a:extLst>
                      <a:ext uri="{FF2B5EF4-FFF2-40B4-BE49-F238E27FC236}">
                        <a16:creationId xmlns:a16="http://schemas.microsoft.com/office/drawing/2014/main" xmlns="" id="{43D75ABB-D46B-47D0-8CB5-AA59FFA6E567}"/>
                      </a:ext>
                    </a:extLst>
                  </p:cNvPr>
                  <p:cNvCxnSpPr/>
                  <p:nvPr>
                    <p:custDataLst>
                      <p:tags r:id="rId79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PA-直接连接符 115">
                    <a:extLst>
                      <a:ext uri="{FF2B5EF4-FFF2-40B4-BE49-F238E27FC236}">
                        <a16:creationId xmlns:a16="http://schemas.microsoft.com/office/drawing/2014/main" xmlns="" id="{48DEA111-5A92-4B08-A3BF-CCF6610DB05A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80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" name="组合 69">
                  <a:extLst>
                    <a:ext uri="{FF2B5EF4-FFF2-40B4-BE49-F238E27FC236}">
                      <a16:creationId xmlns:a16="http://schemas.microsoft.com/office/drawing/2014/main" xmlns="" id="{2F3D7CE0-62F8-4D57-BCA8-E9B2A5EB3737}"/>
                    </a:ext>
                  </a:extLst>
                </p:cNvPr>
                <p:cNvGrpSpPr/>
                <p:nvPr/>
              </p:nvGrpSpPr>
              <p:grpSpPr>
                <a:xfrm>
                  <a:off x="8586964" y="1943886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84" name="PA-直接连接符 112">
                    <a:extLst>
                      <a:ext uri="{FF2B5EF4-FFF2-40B4-BE49-F238E27FC236}">
                        <a16:creationId xmlns:a16="http://schemas.microsoft.com/office/drawing/2014/main" xmlns="" id="{4A157011-CC5E-4653-B9C7-56EDE49772CE}"/>
                      </a:ext>
                    </a:extLst>
                  </p:cNvPr>
                  <p:cNvCxnSpPr/>
                  <p:nvPr>
                    <p:custDataLst>
                      <p:tags r:id="rId77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PA-直接连接符 113">
                    <a:extLst>
                      <a:ext uri="{FF2B5EF4-FFF2-40B4-BE49-F238E27FC236}">
                        <a16:creationId xmlns:a16="http://schemas.microsoft.com/office/drawing/2014/main" xmlns="" id="{3EF7BC8C-C465-463F-9342-3A30CD39B5C6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78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组合 70">
                  <a:extLst>
                    <a:ext uri="{FF2B5EF4-FFF2-40B4-BE49-F238E27FC236}">
                      <a16:creationId xmlns:a16="http://schemas.microsoft.com/office/drawing/2014/main" xmlns="" id="{2C8C5391-26D1-4632-AE7C-8F43563141FB}"/>
                    </a:ext>
                  </a:extLst>
                </p:cNvPr>
                <p:cNvGrpSpPr/>
                <p:nvPr/>
              </p:nvGrpSpPr>
              <p:grpSpPr>
                <a:xfrm>
                  <a:off x="7908784" y="2570357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82" name="PA-直接连接符 110">
                    <a:extLst>
                      <a:ext uri="{FF2B5EF4-FFF2-40B4-BE49-F238E27FC236}">
                        <a16:creationId xmlns:a16="http://schemas.microsoft.com/office/drawing/2014/main" xmlns="" id="{DC6CEB58-DE5C-4A9E-A6F2-60A824434382}"/>
                      </a:ext>
                    </a:extLst>
                  </p:cNvPr>
                  <p:cNvCxnSpPr/>
                  <p:nvPr>
                    <p:custDataLst>
                      <p:tags r:id="rId75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PA-直接连接符 111">
                    <a:extLst>
                      <a:ext uri="{FF2B5EF4-FFF2-40B4-BE49-F238E27FC236}">
                        <a16:creationId xmlns:a16="http://schemas.microsoft.com/office/drawing/2014/main" xmlns="" id="{D86E7802-F53B-455A-B4D3-5F0F8179BAA2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76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组合 71">
                  <a:extLst>
                    <a:ext uri="{FF2B5EF4-FFF2-40B4-BE49-F238E27FC236}">
                      <a16:creationId xmlns:a16="http://schemas.microsoft.com/office/drawing/2014/main" xmlns="" id="{33909CF1-2A29-4CE1-B727-783C6AF8D55E}"/>
                    </a:ext>
                  </a:extLst>
                </p:cNvPr>
                <p:cNvGrpSpPr/>
                <p:nvPr/>
              </p:nvGrpSpPr>
              <p:grpSpPr>
                <a:xfrm>
                  <a:off x="765351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80" name="PA-直接连接符 108">
                    <a:extLst>
                      <a:ext uri="{FF2B5EF4-FFF2-40B4-BE49-F238E27FC236}">
                        <a16:creationId xmlns:a16="http://schemas.microsoft.com/office/drawing/2014/main" xmlns="" id="{1B1344F0-F25E-40F0-A304-B92977B45D7D}"/>
                      </a:ext>
                    </a:extLst>
                  </p:cNvPr>
                  <p:cNvCxnSpPr/>
                  <p:nvPr>
                    <p:custDataLst>
                      <p:tags r:id="rId73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4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PA-直接连接符 109">
                    <a:extLst>
                      <a:ext uri="{FF2B5EF4-FFF2-40B4-BE49-F238E27FC236}">
                        <a16:creationId xmlns:a16="http://schemas.microsoft.com/office/drawing/2014/main" xmlns="" id="{C7C03B83-4D15-44D3-AEAC-4AD5E3E59916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74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组合 72">
                  <a:extLst>
                    <a:ext uri="{FF2B5EF4-FFF2-40B4-BE49-F238E27FC236}">
                      <a16:creationId xmlns:a16="http://schemas.microsoft.com/office/drawing/2014/main" xmlns="" id="{E4FE98BB-4E1A-497F-BED6-DDA7A174144B}"/>
                    </a:ext>
                  </a:extLst>
                </p:cNvPr>
                <p:cNvGrpSpPr/>
                <p:nvPr/>
              </p:nvGrpSpPr>
              <p:grpSpPr>
                <a:xfrm>
                  <a:off x="747444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78" name="PA-直接连接符 106">
                    <a:extLst>
                      <a:ext uri="{FF2B5EF4-FFF2-40B4-BE49-F238E27FC236}">
                        <a16:creationId xmlns:a16="http://schemas.microsoft.com/office/drawing/2014/main" xmlns="" id="{763678BF-C7A5-4A55-B932-A768466AD448}"/>
                      </a:ext>
                    </a:extLst>
                  </p:cNvPr>
                  <p:cNvCxnSpPr/>
                  <p:nvPr>
                    <p:custDataLst>
                      <p:tags r:id="rId71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PA-直接连接符 107">
                    <a:extLst>
                      <a:ext uri="{FF2B5EF4-FFF2-40B4-BE49-F238E27FC236}">
                        <a16:creationId xmlns:a16="http://schemas.microsoft.com/office/drawing/2014/main" xmlns="" id="{E17E9B05-6ECD-4DC7-B16A-E96C0369FF0C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72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" name="组合 73">
                  <a:extLst>
                    <a:ext uri="{FF2B5EF4-FFF2-40B4-BE49-F238E27FC236}">
                      <a16:creationId xmlns:a16="http://schemas.microsoft.com/office/drawing/2014/main" xmlns="" id="{6D31ECFC-65CF-4153-85F0-68B8FED6D131}"/>
                    </a:ext>
                  </a:extLst>
                </p:cNvPr>
                <p:cNvGrpSpPr/>
                <p:nvPr/>
              </p:nvGrpSpPr>
              <p:grpSpPr>
                <a:xfrm>
                  <a:off x="8769844" y="212587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76" name="PA-直接连接符 104">
                    <a:extLst>
                      <a:ext uri="{FF2B5EF4-FFF2-40B4-BE49-F238E27FC236}">
                        <a16:creationId xmlns:a16="http://schemas.microsoft.com/office/drawing/2014/main" xmlns="" id="{4812620F-AA2E-4E0E-91DD-81BD3A0A55E4}"/>
                      </a:ext>
                    </a:extLst>
                  </p:cNvPr>
                  <p:cNvCxnSpPr/>
                  <p:nvPr>
                    <p:custDataLst>
                      <p:tags r:id="rId69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3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PA-直接连接符 105">
                    <a:extLst>
                      <a:ext uri="{FF2B5EF4-FFF2-40B4-BE49-F238E27FC236}">
                        <a16:creationId xmlns:a16="http://schemas.microsoft.com/office/drawing/2014/main" xmlns="" id="{1048ED95-85ED-427F-AB9D-E6D601E49FF0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70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5" name="PA-椭圆 103">
                  <a:extLst>
                    <a:ext uri="{FF2B5EF4-FFF2-40B4-BE49-F238E27FC236}">
                      <a16:creationId xmlns:a16="http://schemas.microsoft.com/office/drawing/2014/main" xmlns="" id="{A1E88031-2DB4-4D2A-A3F9-B721BDBC7D81}"/>
                    </a:ext>
                  </a:extLst>
                </p:cNvPr>
                <p:cNvSpPr/>
                <p:nvPr>
                  <p:custDataLst>
                    <p:tags r:id="rId68"/>
                  </p:custDataLst>
                </p:nvPr>
              </p:nvSpPr>
              <p:spPr>
                <a:xfrm>
                  <a:off x="6432614" y="3343392"/>
                  <a:ext cx="3398733" cy="470367"/>
                </a:xfrm>
                <a:prstGeom prst="ellipse">
                  <a:avLst/>
                </a:prstGeom>
                <a:gradFill>
                  <a:gsLst>
                    <a:gs pos="9000">
                      <a:schemeClr val="accent1">
                        <a:alpha val="0"/>
                      </a:schemeClr>
                    </a:gs>
                    <a:gs pos="100000">
                      <a:schemeClr val="accent1">
                        <a:alpha val="10000"/>
                      </a:schemeClr>
                    </a:gs>
                  </a:gsLst>
                  <a:lin ang="5400000" scaled="1"/>
                </a:gra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65" name="PA-矩形 93">
                <a:extLst>
                  <a:ext uri="{FF2B5EF4-FFF2-40B4-BE49-F238E27FC236}">
                    <a16:creationId xmlns:a16="http://schemas.microsoft.com/office/drawing/2014/main" xmlns="" id="{7F9598A5-8165-4CD2-A18C-D442C32E06ED}"/>
                  </a:ext>
                </a:extLst>
              </p:cNvPr>
              <p:cNvSpPr/>
              <p:nvPr>
                <p:custDataLst>
                  <p:tags r:id="rId64"/>
                </p:custDataLst>
              </p:nvPr>
            </p:nvSpPr>
            <p:spPr>
              <a:xfrm>
                <a:off x="2033702" y="1486453"/>
                <a:ext cx="2438488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457200"/>
                <a:r>
                  <a:rPr lang="en-US" altLang="zh-CN" sz="6000" dirty="0">
                    <a:solidFill>
                      <a:srgbClr val="FFFFFF"/>
                    </a:solidFill>
                    <a:effectLst>
                      <a:outerShdw blurRad="317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58.3%</a:t>
                </a:r>
              </a:p>
            </p:txBody>
          </p:sp>
        </p:grpSp>
        <p:sp>
          <p:nvSpPr>
            <p:cNvPr id="63" name="PA-矩形 91">
              <a:extLst>
                <a:ext uri="{FF2B5EF4-FFF2-40B4-BE49-F238E27FC236}">
                  <a16:creationId xmlns:a16="http://schemas.microsoft.com/office/drawing/2014/main" xmlns="" id="{5DC75B11-6AA5-43C3-9451-2E80659AEAC0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1081515" y="5760535"/>
              <a:ext cx="44439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</a:rPr>
                <a:t>在此处输入你的内容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33B5C34A-8E9A-47A1-A5B9-1ABF70D8314A}"/>
              </a:ext>
            </a:extLst>
          </p:cNvPr>
          <p:cNvGrpSpPr/>
          <p:nvPr/>
        </p:nvGrpSpPr>
        <p:grpSpPr>
          <a:xfrm flipH="1" flipV="1">
            <a:off x="1678625" y="5962252"/>
            <a:ext cx="435826" cy="129762"/>
            <a:chOff x="17373964" y="1296713"/>
            <a:chExt cx="961399" cy="286244"/>
          </a:xfrm>
        </p:grpSpPr>
        <p:sp>
          <p:nvSpPr>
            <p:cNvPr id="59" name="PA-平行四边形 595">
              <a:extLst>
                <a:ext uri="{FF2B5EF4-FFF2-40B4-BE49-F238E27FC236}">
                  <a16:creationId xmlns:a16="http://schemas.microsoft.com/office/drawing/2014/main" xmlns="" id="{28C8E7FA-14A9-4E8D-A2C2-5BA954E2BFAE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60" name="PA-平行四边形 596">
              <a:extLst>
                <a:ext uri="{FF2B5EF4-FFF2-40B4-BE49-F238E27FC236}">
                  <a16:creationId xmlns:a16="http://schemas.microsoft.com/office/drawing/2014/main" xmlns="" id="{A9D0F5E3-D805-4153-8984-CFE9789FE2C9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61" name="PA-平行四边形 597">
              <a:extLst>
                <a:ext uri="{FF2B5EF4-FFF2-40B4-BE49-F238E27FC236}">
                  <a16:creationId xmlns:a16="http://schemas.microsoft.com/office/drawing/2014/main" xmlns="" id="{02D8DA50-8B7D-4620-833D-DC7C46502701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83E75725-5DE6-48B7-8F3A-2B6BCB0B20E9}"/>
              </a:ext>
            </a:extLst>
          </p:cNvPr>
          <p:cNvGrpSpPr/>
          <p:nvPr/>
        </p:nvGrpSpPr>
        <p:grpSpPr>
          <a:xfrm flipV="1">
            <a:off x="4495463" y="5962252"/>
            <a:ext cx="435826" cy="129762"/>
            <a:chOff x="17373964" y="1296713"/>
            <a:chExt cx="961399" cy="286244"/>
          </a:xfrm>
        </p:grpSpPr>
        <p:sp>
          <p:nvSpPr>
            <p:cNvPr id="56" name="PA-平行四边形 600">
              <a:extLst>
                <a:ext uri="{FF2B5EF4-FFF2-40B4-BE49-F238E27FC236}">
                  <a16:creationId xmlns:a16="http://schemas.microsoft.com/office/drawing/2014/main" xmlns="" id="{BF7CA84C-FDE1-403F-9D6D-6955F9488561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57" name="PA-平行四边形 601">
              <a:extLst>
                <a:ext uri="{FF2B5EF4-FFF2-40B4-BE49-F238E27FC236}">
                  <a16:creationId xmlns:a16="http://schemas.microsoft.com/office/drawing/2014/main" xmlns="" id="{1608393F-90F3-4AB1-8104-B83297C23D65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58" name="PA-平行四边形 602">
              <a:extLst>
                <a:ext uri="{FF2B5EF4-FFF2-40B4-BE49-F238E27FC236}">
                  <a16:creationId xmlns:a16="http://schemas.microsoft.com/office/drawing/2014/main" xmlns="" id="{7090A528-FE1C-4B1B-B8BE-5200FAC24E9A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89" name="组合 88">
            <a:extLst>
              <a:ext uri="{FF2B5EF4-FFF2-40B4-BE49-F238E27FC236}">
                <a16:creationId xmlns:a16="http://schemas.microsoft.com/office/drawing/2014/main" xmlns="" id="{B15FD58D-6A01-4009-A033-E6BBD1F90A63}"/>
              </a:ext>
            </a:extLst>
          </p:cNvPr>
          <p:cNvGrpSpPr/>
          <p:nvPr/>
        </p:nvGrpSpPr>
        <p:grpSpPr>
          <a:xfrm>
            <a:off x="6655862" y="3879802"/>
            <a:ext cx="4443929" cy="2306593"/>
            <a:chOff x="6844547" y="3792496"/>
            <a:chExt cx="4443929" cy="2306593"/>
          </a:xfrm>
        </p:grpSpPr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xmlns="" id="{17F2FD6E-F56F-4671-96C5-F08B26F30B6E}"/>
                </a:ext>
              </a:extLst>
            </p:cNvPr>
            <p:cNvGrpSpPr/>
            <p:nvPr/>
          </p:nvGrpSpPr>
          <p:grpSpPr>
            <a:xfrm>
              <a:off x="7136931" y="3792496"/>
              <a:ext cx="3859160" cy="1940124"/>
              <a:chOff x="1332262" y="1068775"/>
              <a:chExt cx="3859160" cy="1940124"/>
            </a:xfrm>
          </p:grpSpPr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xmlns="" id="{4F3EC819-DC5B-473B-9BCD-E80DCC1875FC}"/>
                  </a:ext>
                </a:extLst>
              </p:cNvPr>
              <p:cNvGrpSpPr/>
              <p:nvPr/>
            </p:nvGrpSpPr>
            <p:grpSpPr>
              <a:xfrm>
                <a:off x="1332262" y="1068775"/>
                <a:ext cx="3859160" cy="1940124"/>
                <a:chOff x="5874231" y="1943886"/>
                <a:chExt cx="4515498" cy="2761818"/>
              </a:xfrm>
            </p:grpSpPr>
            <p:sp>
              <p:nvSpPr>
                <p:cNvPr id="115" name="PA-椭圆 121">
                  <a:extLst>
                    <a:ext uri="{FF2B5EF4-FFF2-40B4-BE49-F238E27FC236}">
                      <a16:creationId xmlns:a16="http://schemas.microsoft.com/office/drawing/2014/main" xmlns="" id="{2BA334C0-7D04-4066-B7B9-EA4FD68B380A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>
                  <a:off x="6777201" y="2094031"/>
                  <a:ext cx="2709558" cy="50292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6" name="PA-椭圆 122">
                  <a:extLst>
                    <a:ext uri="{FF2B5EF4-FFF2-40B4-BE49-F238E27FC236}">
                      <a16:creationId xmlns:a16="http://schemas.microsoft.com/office/drawing/2014/main" xmlns="" id="{DFDEAC21-0D74-4533-8C3A-E862F871126D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 flipV="1">
                  <a:off x="6798791" y="3960608"/>
                  <a:ext cx="2666378" cy="502918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PA-椭圆 123">
                  <a:extLst>
                    <a:ext uri="{FF2B5EF4-FFF2-40B4-BE49-F238E27FC236}">
                      <a16:creationId xmlns:a16="http://schemas.microsoft.com/office/drawing/2014/main" xmlns="" id="{F64C7BC6-D7E8-4D4E-8624-BB143C9084C1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 flipV="1">
                  <a:off x="5874231" y="3053016"/>
                  <a:ext cx="4515498" cy="502921"/>
                </a:xfrm>
                <a:prstGeom prst="ellipse">
                  <a:avLst/>
                </a:prstGeom>
                <a:noFill/>
                <a:ln>
                  <a:gradFill>
                    <a:gsLst>
                      <a:gs pos="0">
                        <a:srgbClr val="59EEF3">
                          <a:alpha val="60000"/>
                        </a:srgbClr>
                      </a:gs>
                      <a:gs pos="89000">
                        <a:srgbClr val="0F6FC6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118" name="组合 117">
                  <a:extLst>
                    <a:ext uri="{FF2B5EF4-FFF2-40B4-BE49-F238E27FC236}">
                      <a16:creationId xmlns:a16="http://schemas.microsoft.com/office/drawing/2014/main" xmlns="" id="{3E07EBF5-AB08-4635-AA6F-9E9CD521A39A}"/>
                    </a:ext>
                  </a:extLst>
                </p:cNvPr>
                <p:cNvGrpSpPr/>
                <p:nvPr/>
              </p:nvGrpSpPr>
              <p:grpSpPr>
                <a:xfrm>
                  <a:off x="8329789" y="2211972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35" name="PA-直接连接符 141">
                    <a:extLst>
                      <a:ext uri="{FF2B5EF4-FFF2-40B4-BE49-F238E27FC236}">
                        <a16:creationId xmlns:a16="http://schemas.microsoft.com/office/drawing/2014/main" xmlns="" id="{20259161-D344-452B-B4F7-E033FCDF9A14}"/>
                      </a:ext>
                    </a:extLst>
                  </p:cNvPr>
                  <p:cNvCxnSpPr/>
                  <p:nvPr>
                    <p:custDataLst>
                      <p:tags r:id="rId55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PA-直接连接符 142">
                    <a:extLst>
                      <a:ext uri="{FF2B5EF4-FFF2-40B4-BE49-F238E27FC236}">
                        <a16:creationId xmlns:a16="http://schemas.microsoft.com/office/drawing/2014/main" xmlns="" id="{0B26E0B5-78A8-4997-8E62-85915F850222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56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9" name="组合 118">
                  <a:extLst>
                    <a:ext uri="{FF2B5EF4-FFF2-40B4-BE49-F238E27FC236}">
                      <a16:creationId xmlns:a16="http://schemas.microsoft.com/office/drawing/2014/main" xmlns="" id="{8D95FB0C-3634-4F23-9249-A30C230A236F}"/>
                    </a:ext>
                  </a:extLst>
                </p:cNvPr>
                <p:cNvGrpSpPr/>
                <p:nvPr/>
              </p:nvGrpSpPr>
              <p:grpSpPr>
                <a:xfrm>
                  <a:off x="8586964" y="1943886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33" name="PA-直接连接符 139">
                    <a:extLst>
                      <a:ext uri="{FF2B5EF4-FFF2-40B4-BE49-F238E27FC236}">
                        <a16:creationId xmlns:a16="http://schemas.microsoft.com/office/drawing/2014/main" xmlns="" id="{C05BA161-F953-4AAE-904F-2247F2F79E20}"/>
                      </a:ext>
                    </a:extLst>
                  </p:cNvPr>
                  <p:cNvCxnSpPr/>
                  <p:nvPr>
                    <p:custDataLst>
                      <p:tags r:id="rId53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" name="PA-直接连接符 140">
                    <a:extLst>
                      <a:ext uri="{FF2B5EF4-FFF2-40B4-BE49-F238E27FC236}">
                        <a16:creationId xmlns:a16="http://schemas.microsoft.com/office/drawing/2014/main" xmlns="" id="{340D25A1-8F94-4C45-831E-B2B461D3B52F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54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0" name="组合 119">
                  <a:extLst>
                    <a:ext uri="{FF2B5EF4-FFF2-40B4-BE49-F238E27FC236}">
                      <a16:creationId xmlns:a16="http://schemas.microsoft.com/office/drawing/2014/main" xmlns="" id="{689D9733-A53C-444B-8F8A-1C75CB4E6A90}"/>
                    </a:ext>
                  </a:extLst>
                </p:cNvPr>
                <p:cNvGrpSpPr/>
                <p:nvPr/>
              </p:nvGrpSpPr>
              <p:grpSpPr>
                <a:xfrm>
                  <a:off x="7908784" y="2570357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31" name="PA-直接连接符 137">
                    <a:extLst>
                      <a:ext uri="{FF2B5EF4-FFF2-40B4-BE49-F238E27FC236}">
                        <a16:creationId xmlns:a16="http://schemas.microsoft.com/office/drawing/2014/main" xmlns="" id="{08BB3816-AB80-4455-89E3-00444157FBAF}"/>
                      </a:ext>
                    </a:extLst>
                  </p:cNvPr>
                  <p:cNvCxnSpPr/>
                  <p:nvPr>
                    <p:custDataLst>
                      <p:tags r:id="rId51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2" name="PA-直接连接符 138">
                    <a:extLst>
                      <a:ext uri="{FF2B5EF4-FFF2-40B4-BE49-F238E27FC236}">
                        <a16:creationId xmlns:a16="http://schemas.microsoft.com/office/drawing/2014/main" xmlns="" id="{913AE5A8-7502-4F96-83CF-2EE8236D4E72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52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1" name="组合 120">
                  <a:extLst>
                    <a:ext uri="{FF2B5EF4-FFF2-40B4-BE49-F238E27FC236}">
                      <a16:creationId xmlns:a16="http://schemas.microsoft.com/office/drawing/2014/main" xmlns="" id="{AA0D281A-FF0F-4B5C-AB83-BF915982AA40}"/>
                    </a:ext>
                  </a:extLst>
                </p:cNvPr>
                <p:cNvGrpSpPr/>
                <p:nvPr/>
              </p:nvGrpSpPr>
              <p:grpSpPr>
                <a:xfrm>
                  <a:off x="765351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29" name="PA-直接连接符 135">
                    <a:extLst>
                      <a:ext uri="{FF2B5EF4-FFF2-40B4-BE49-F238E27FC236}">
                        <a16:creationId xmlns:a16="http://schemas.microsoft.com/office/drawing/2014/main" xmlns="" id="{6976BAED-D5AD-48C9-8853-58FBB4A87E25}"/>
                      </a:ext>
                    </a:extLst>
                  </p:cNvPr>
                  <p:cNvCxnSpPr/>
                  <p:nvPr>
                    <p:custDataLst>
                      <p:tags r:id="rId49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4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0" name="PA-直接连接符 136">
                    <a:extLst>
                      <a:ext uri="{FF2B5EF4-FFF2-40B4-BE49-F238E27FC236}">
                        <a16:creationId xmlns:a16="http://schemas.microsoft.com/office/drawing/2014/main" xmlns="" id="{A5BF7162-3A6D-42B4-99BA-A7D12D936D98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50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2" name="组合 121">
                  <a:extLst>
                    <a:ext uri="{FF2B5EF4-FFF2-40B4-BE49-F238E27FC236}">
                      <a16:creationId xmlns:a16="http://schemas.microsoft.com/office/drawing/2014/main" xmlns="" id="{140784F8-0508-4A48-858E-9B1B5AB8621D}"/>
                    </a:ext>
                  </a:extLst>
                </p:cNvPr>
                <p:cNvGrpSpPr/>
                <p:nvPr/>
              </p:nvGrpSpPr>
              <p:grpSpPr>
                <a:xfrm>
                  <a:off x="747444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27" name="PA-直接连接符 133">
                    <a:extLst>
                      <a:ext uri="{FF2B5EF4-FFF2-40B4-BE49-F238E27FC236}">
                        <a16:creationId xmlns:a16="http://schemas.microsoft.com/office/drawing/2014/main" xmlns="" id="{DEE9559F-6229-4171-9AFC-510EA1ACEC15}"/>
                      </a:ext>
                    </a:extLst>
                  </p:cNvPr>
                  <p:cNvCxnSpPr/>
                  <p:nvPr>
                    <p:custDataLst>
                      <p:tags r:id="rId47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PA-直接连接符 134">
                    <a:extLst>
                      <a:ext uri="{FF2B5EF4-FFF2-40B4-BE49-F238E27FC236}">
                        <a16:creationId xmlns:a16="http://schemas.microsoft.com/office/drawing/2014/main" xmlns="" id="{D386558E-39A7-4E78-83A2-105A08E214F2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48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3" name="组合 122">
                  <a:extLst>
                    <a:ext uri="{FF2B5EF4-FFF2-40B4-BE49-F238E27FC236}">
                      <a16:creationId xmlns:a16="http://schemas.microsoft.com/office/drawing/2014/main" xmlns="" id="{90A0CA5C-0927-40AF-BE03-1B9218D10EA8}"/>
                    </a:ext>
                  </a:extLst>
                </p:cNvPr>
                <p:cNvGrpSpPr/>
                <p:nvPr/>
              </p:nvGrpSpPr>
              <p:grpSpPr>
                <a:xfrm>
                  <a:off x="8769844" y="212587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25" name="PA-直接连接符 131">
                    <a:extLst>
                      <a:ext uri="{FF2B5EF4-FFF2-40B4-BE49-F238E27FC236}">
                        <a16:creationId xmlns:a16="http://schemas.microsoft.com/office/drawing/2014/main" xmlns="" id="{2AC55631-3379-4996-8E7E-9159E8B54BC3}"/>
                      </a:ext>
                    </a:extLst>
                  </p:cNvPr>
                  <p:cNvCxnSpPr/>
                  <p:nvPr>
                    <p:custDataLst>
                      <p:tags r:id="rId45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3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PA-直接连接符 132">
                    <a:extLst>
                      <a:ext uri="{FF2B5EF4-FFF2-40B4-BE49-F238E27FC236}">
                        <a16:creationId xmlns:a16="http://schemas.microsoft.com/office/drawing/2014/main" xmlns="" id="{99E4A4BA-FAD3-4415-91A5-4B06A344D163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46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4" name="PA-椭圆 130">
                  <a:extLst>
                    <a:ext uri="{FF2B5EF4-FFF2-40B4-BE49-F238E27FC236}">
                      <a16:creationId xmlns:a16="http://schemas.microsoft.com/office/drawing/2014/main" xmlns="" id="{85F22ED5-F51C-444E-9BEA-06B4EF5F4950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6432614" y="3343392"/>
                  <a:ext cx="3398733" cy="470367"/>
                </a:xfrm>
                <a:prstGeom prst="ellipse">
                  <a:avLst/>
                </a:prstGeom>
                <a:gradFill>
                  <a:gsLst>
                    <a:gs pos="9000">
                      <a:schemeClr val="accent1">
                        <a:alpha val="0"/>
                      </a:schemeClr>
                    </a:gs>
                    <a:gs pos="100000">
                      <a:schemeClr val="accent1">
                        <a:alpha val="10000"/>
                      </a:schemeClr>
                    </a:gs>
                  </a:gsLst>
                  <a:lin ang="5400000" scaled="1"/>
                </a:gra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14" name="PA-矩形 120">
                <a:extLst>
                  <a:ext uri="{FF2B5EF4-FFF2-40B4-BE49-F238E27FC236}">
                    <a16:creationId xmlns:a16="http://schemas.microsoft.com/office/drawing/2014/main" xmlns="" id="{F1E12161-5F74-45C2-BDCB-120D907ADBC2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2336364" y="1486453"/>
                <a:ext cx="1731564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457200"/>
                <a:r>
                  <a:rPr lang="en-US" altLang="zh-CN" sz="6000" dirty="0">
                    <a:solidFill>
                      <a:srgbClr val="FFFFFF"/>
                    </a:solidFill>
                    <a:effectLst>
                      <a:outerShdw blurRad="317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85%</a:t>
                </a:r>
              </a:p>
            </p:txBody>
          </p:sp>
        </p:grpSp>
        <p:sp>
          <p:nvSpPr>
            <p:cNvPr id="112" name="PA-矩形 118">
              <a:extLst>
                <a:ext uri="{FF2B5EF4-FFF2-40B4-BE49-F238E27FC236}">
                  <a16:creationId xmlns:a16="http://schemas.microsoft.com/office/drawing/2014/main" xmlns="" id="{2E5A33E0-1E66-4B31-B007-8A6CB0D47404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6844547" y="5760535"/>
              <a:ext cx="44439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</a:rPr>
                <a:t>在此处输入你的内容</a:t>
              </a: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xmlns="" id="{943C9523-8415-4E6C-BEC8-4BD749B0F9D0}"/>
              </a:ext>
            </a:extLst>
          </p:cNvPr>
          <p:cNvGrpSpPr/>
          <p:nvPr/>
        </p:nvGrpSpPr>
        <p:grpSpPr>
          <a:xfrm flipV="1">
            <a:off x="7663487" y="4465554"/>
            <a:ext cx="2262472" cy="985626"/>
            <a:chOff x="2275007" y="1489296"/>
            <a:chExt cx="2262472" cy="985626"/>
          </a:xfrm>
        </p:grpSpPr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xmlns="" id="{30DC1843-5B1E-43A4-8807-2C5A6299DA4E}"/>
                </a:ext>
              </a:extLst>
            </p:cNvPr>
            <p:cNvGrpSpPr/>
            <p:nvPr/>
          </p:nvGrpSpPr>
          <p:grpSpPr>
            <a:xfrm flipV="1">
              <a:off x="4359690" y="1489296"/>
              <a:ext cx="55916" cy="526147"/>
              <a:chOff x="9597886" y="4587918"/>
              <a:chExt cx="134026" cy="1261136"/>
            </a:xfrm>
          </p:grpSpPr>
          <p:cxnSp>
            <p:nvCxnSpPr>
              <p:cNvPr id="109" name="PA-直接连接符 566">
                <a:extLst>
                  <a:ext uri="{FF2B5EF4-FFF2-40B4-BE49-F238E27FC236}">
                    <a16:creationId xmlns:a16="http://schemas.microsoft.com/office/drawing/2014/main" xmlns="" id="{ECF97A1A-F278-4898-BB5E-5A0C3B6E62F7}"/>
                  </a:ext>
                </a:extLst>
              </p:cNvPr>
              <p:cNvCxnSpPr>
                <a:cxnSpLocks/>
              </p:cNvCxnSpPr>
              <p:nvPr>
                <p:custDataLst>
                  <p:tags r:id="rId37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PA-椭圆 567">
                <a:extLst>
                  <a:ext uri="{FF2B5EF4-FFF2-40B4-BE49-F238E27FC236}">
                    <a16:creationId xmlns:a16="http://schemas.microsoft.com/office/drawing/2014/main" xmlns="" id="{38FBE9EE-6D3B-4921-AF8A-5F97DD92291D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xmlns="" id="{1C3D6638-8DC1-4BB4-95EA-DAF38C51E040}"/>
                </a:ext>
              </a:extLst>
            </p:cNvPr>
            <p:cNvGrpSpPr/>
            <p:nvPr/>
          </p:nvGrpSpPr>
          <p:grpSpPr>
            <a:xfrm flipV="1">
              <a:off x="4481563" y="1948775"/>
              <a:ext cx="55916" cy="526147"/>
              <a:chOff x="9597886" y="4587918"/>
              <a:chExt cx="134026" cy="1261136"/>
            </a:xfrm>
          </p:grpSpPr>
          <p:cxnSp>
            <p:nvCxnSpPr>
              <p:cNvPr id="107" name="PA-直接连接符 569">
                <a:extLst>
                  <a:ext uri="{FF2B5EF4-FFF2-40B4-BE49-F238E27FC236}">
                    <a16:creationId xmlns:a16="http://schemas.microsoft.com/office/drawing/2014/main" xmlns="" id="{06BB7AC2-3E89-424E-801B-077B4F558346}"/>
                  </a:ext>
                </a:extLst>
              </p:cNvPr>
              <p:cNvCxnSpPr>
                <a:cxnSpLocks/>
              </p:cNvCxnSpPr>
              <p:nvPr>
                <p:custDataLst>
                  <p:tags r:id="rId35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PA-椭圆 570">
                <a:extLst>
                  <a:ext uri="{FF2B5EF4-FFF2-40B4-BE49-F238E27FC236}">
                    <a16:creationId xmlns:a16="http://schemas.microsoft.com/office/drawing/2014/main" xmlns="" id="{774E3B2F-9586-4740-8B13-73FD68F33AD5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xmlns="" id="{6462EACF-9F28-4B6E-961F-52FEED168522}"/>
                </a:ext>
              </a:extLst>
            </p:cNvPr>
            <p:cNvGrpSpPr/>
            <p:nvPr/>
          </p:nvGrpSpPr>
          <p:grpSpPr>
            <a:xfrm flipV="1">
              <a:off x="2275007" y="1941683"/>
              <a:ext cx="55916" cy="526147"/>
              <a:chOff x="9597886" y="4587918"/>
              <a:chExt cx="134026" cy="1261136"/>
            </a:xfrm>
          </p:grpSpPr>
          <p:cxnSp>
            <p:nvCxnSpPr>
              <p:cNvPr id="105" name="PA-直接连接符 572">
                <a:extLst>
                  <a:ext uri="{FF2B5EF4-FFF2-40B4-BE49-F238E27FC236}">
                    <a16:creationId xmlns:a16="http://schemas.microsoft.com/office/drawing/2014/main" xmlns="" id="{24C27BCA-D8F7-488C-9F37-0C1129649C3A}"/>
                  </a:ext>
                </a:extLst>
              </p:cNvPr>
              <p:cNvCxnSpPr>
                <a:cxnSpLocks/>
              </p:cNvCxnSpPr>
              <p:nvPr>
                <p:custDataLst>
                  <p:tags r:id="rId33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PA-椭圆 573">
                <a:extLst>
                  <a:ext uri="{FF2B5EF4-FFF2-40B4-BE49-F238E27FC236}">
                    <a16:creationId xmlns:a16="http://schemas.microsoft.com/office/drawing/2014/main" xmlns="" id="{55446C7F-86D5-402D-B9D7-FA98B9A8A03C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xmlns="" id="{08FDDDCB-37A5-4393-9ACF-183B6DBB9D14}"/>
                </a:ext>
              </a:extLst>
            </p:cNvPr>
            <p:cNvGrpSpPr/>
            <p:nvPr/>
          </p:nvGrpSpPr>
          <p:grpSpPr>
            <a:xfrm flipV="1">
              <a:off x="2513667" y="1504615"/>
              <a:ext cx="55916" cy="526147"/>
              <a:chOff x="9597886" y="4587918"/>
              <a:chExt cx="134026" cy="1261136"/>
            </a:xfrm>
          </p:grpSpPr>
          <p:cxnSp>
            <p:nvCxnSpPr>
              <p:cNvPr id="103" name="PA-直接连接符 575">
                <a:extLst>
                  <a:ext uri="{FF2B5EF4-FFF2-40B4-BE49-F238E27FC236}">
                    <a16:creationId xmlns:a16="http://schemas.microsoft.com/office/drawing/2014/main" xmlns="" id="{F65C7A83-B137-41B7-B28E-D1DB2BB14B0A}"/>
                  </a:ext>
                </a:extLst>
              </p:cNvPr>
              <p:cNvCxnSpPr>
                <a:cxnSpLocks/>
              </p:cNvCxnSpPr>
              <p:nvPr>
                <p:custDataLst>
                  <p:tags r:id="rId31"/>
                </p:custDataLst>
              </p:nvPr>
            </p:nvCxnSpPr>
            <p:spPr>
              <a:xfrm flipV="1">
                <a:off x="9664899" y="4745502"/>
                <a:ext cx="0" cy="1103552"/>
              </a:xfrm>
              <a:prstGeom prst="line">
                <a:avLst/>
              </a:prstGeom>
              <a:ln>
                <a:gradFill>
                  <a:gsLst>
                    <a:gs pos="0">
                      <a:srgbClr val="0F6FC6">
                        <a:alpha val="0"/>
                      </a:srgbClr>
                    </a:gs>
                    <a:gs pos="100000">
                      <a:srgbClr val="0F6FC6"/>
                    </a:gs>
                  </a:gsLst>
                  <a:lin ang="5400000" scaled="1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PA-椭圆 576">
                <a:extLst>
                  <a:ext uri="{FF2B5EF4-FFF2-40B4-BE49-F238E27FC236}">
                    <a16:creationId xmlns:a16="http://schemas.microsoft.com/office/drawing/2014/main" xmlns="" id="{C4BB176D-52DD-4996-BB14-A235FA1F43E6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flipV="1">
                <a:off x="9597886" y="4587918"/>
                <a:ext cx="134026" cy="134026"/>
              </a:xfrm>
              <a:prstGeom prst="ellipse">
                <a:avLst/>
              </a:prstGeom>
              <a:ln>
                <a:solidFill>
                  <a:srgbClr val="0F6FC6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xmlns="" id="{B8B5080F-A4CF-4B97-B192-80D16A2E6454}"/>
              </a:ext>
            </a:extLst>
          </p:cNvPr>
          <p:cNvGrpSpPr/>
          <p:nvPr/>
        </p:nvGrpSpPr>
        <p:grpSpPr>
          <a:xfrm flipV="1">
            <a:off x="10013422" y="5962252"/>
            <a:ext cx="435826" cy="129762"/>
            <a:chOff x="17373964" y="1296713"/>
            <a:chExt cx="961399" cy="286244"/>
          </a:xfrm>
        </p:grpSpPr>
        <p:sp>
          <p:nvSpPr>
            <p:cNvPr id="96" name="PA-平行四边形 605">
              <a:extLst>
                <a:ext uri="{FF2B5EF4-FFF2-40B4-BE49-F238E27FC236}">
                  <a16:creationId xmlns:a16="http://schemas.microsoft.com/office/drawing/2014/main" xmlns="" id="{3EE77B6D-CB76-44BF-87F6-62651C6AE697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97" name="PA-平行四边形 606">
              <a:extLst>
                <a:ext uri="{FF2B5EF4-FFF2-40B4-BE49-F238E27FC236}">
                  <a16:creationId xmlns:a16="http://schemas.microsoft.com/office/drawing/2014/main" xmlns="" id="{4925BE07-3066-4CCC-AC0F-5290A1722212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98" name="PA-平行四边形 607">
              <a:extLst>
                <a:ext uri="{FF2B5EF4-FFF2-40B4-BE49-F238E27FC236}">
                  <a16:creationId xmlns:a16="http://schemas.microsoft.com/office/drawing/2014/main" xmlns="" id="{99C7D33E-FD42-49CA-A636-365804B29BD2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xmlns="" id="{1E8941FE-E5B1-4946-97FB-9F972C1CD07A}"/>
              </a:ext>
            </a:extLst>
          </p:cNvPr>
          <p:cNvGrpSpPr/>
          <p:nvPr/>
        </p:nvGrpSpPr>
        <p:grpSpPr>
          <a:xfrm flipH="1" flipV="1">
            <a:off x="7312324" y="5962252"/>
            <a:ext cx="435826" cy="129762"/>
            <a:chOff x="17373964" y="1296713"/>
            <a:chExt cx="961399" cy="286244"/>
          </a:xfrm>
        </p:grpSpPr>
        <p:sp>
          <p:nvSpPr>
            <p:cNvPr id="93" name="PA-平行四边形 610">
              <a:extLst>
                <a:ext uri="{FF2B5EF4-FFF2-40B4-BE49-F238E27FC236}">
                  <a16:creationId xmlns:a16="http://schemas.microsoft.com/office/drawing/2014/main" xmlns="" id="{E6812826-5046-446C-85D4-01E28DBE19E3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 flipH="1">
              <a:off x="1737396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94" name="PA-平行四边形 611">
              <a:extLst>
                <a:ext uri="{FF2B5EF4-FFF2-40B4-BE49-F238E27FC236}">
                  <a16:creationId xmlns:a16="http://schemas.microsoft.com/office/drawing/2014/main" xmlns="" id="{2AA88D38-7767-4282-BF34-C54673612516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 flipH="1">
              <a:off x="17695490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95" name="PA-平行四边形 612">
              <a:extLst>
                <a:ext uri="{FF2B5EF4-FFF2-40B4-BE49-F238E27FC236}">
                  <a16:creationId xmlns:a16="http://schemas.microsoft.com/office/drawing/2014/main" xmlns="" id="{2EDDC447-59A4-4D3F-B86D-431A8931479A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 flipH="1">
              <a:off x="18017016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138" name="组合 137">
            <a:extLst>
              <a:ext uri="{FF2B5EF4-FFF2-40B4-BE49-F238E27FC236}">
                <a16:creationId xmlns:a16="http://schemas.microsoft.com/office/drawing/2014/main" xmlns="" id="{4FFC80ED-4E22-4DD9-884E-34404A584DCD}"/>
              </a:ext>
            </a:extLst>
          </p:cNvPr>
          <p:cNvGrpSpPr/>
          <p:nvPr/>
        </p:nvGrpSpPr>
        <p:grpSpPr>
          <a:xfrm>
            <a:off x="6655862" y="1336398"/>
            <a:ext cx="4443929" cy="2306593"/>
            <a:chOff x="6844547" y="763546"/>
            <a:chExt cx="4443929" cy="2306593"/>
          </a:xfrm>
        </p:grpSpPr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xmlns="" id="{5F97BD4D-007F-4484-AA47-2289DDF2623D}"/>
                </a:ext>
              </a:extLst>
            </p:cNvPr>
            <p:cNvGrpSpPr/>
            <p:nvPr/>
          </p:nvGrpSpPr>
          <p:grpSpPr>
            <a:xfrm>
              <a:off x="7136931" y="763546"/>
              <a:ext cx="3859160" cy="1940124"/>
              <a:chOff x="1332262" y="1068775"/>
              <a:chExt cx="3859160" cy="1940124"/>
            </a:xfrm>
          </p:grpSpPr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xmlns="" id="{55D5E88C-241A-4F57-9B27-A382E0CE099B}"/>
                  </a:ext>
                </a:extLst>
              </p:cNvPr>
              <p:cNvGrpSpPr/>
              <p:nvPr/>
            </p:nvGrpSpPr>
            <p:grpSpPr>
              <a:xfrm>
                <a:off x="1332262" y="1068775"/>
                <a:ext cx="3859160" cy="1940124"/>
                <a:chOff x="5874231" y="1943886"/>
                <a:chExt cx="4515498" cy="2761818"/>
              </a:xfrm>
            </p:grpSpPr>
            <p:sp>
              <p:nvSpPr>
                <p:cNvPr id="151" name="PA-椭圆 67">
                  <a:extLst>
                    <a:ext uri="{FF2B5EF4-FFF2-40B4-BE49-F238E27FC236}">
                      <a16:creationId xmlns:a16="http://schemas.microsoft.com/office/drawing/2014/main" xmlns="" id="{1AF626FB-3743-48C3-98EE-BC52F2252BFC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6777201" y="2094031"/>
                  <a:ext cx="2709558" cy="502920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2" name="PA-椭圆 68">
                  <a:extLst>
                    <a:ext uri="{FF2B5EF4-FFF2-40B4-BE49-F238E27FC236}">
                      <a16:creationId xmlns:a16="http://schemas.microsoft.com/office/drawing/2014/main" xmlns="" id="{4B43B9F3-CCCF-46BF-BF39-B523229D9A61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 flipV="1">
                  <a:off x="6798791" y="3960608"/>
                  <a:ext cx="2666378" cy="502918"/>
                </a:xfrm>
                <a:prstGeom prst="ellipse">
                  <a:avLst/>
                </a:prstGeom>
                <a:gradFill>
                  <a:gsLst>
                    <a:gs pos="0">
                      <a:srgbClr val="0F6FC6">
                        <a:alpha val="59000"/>
                      </a:srgbClr>
                    </a:gs>
                    <a:gs pos="100000">
                      <a:srgbClr val="0F6FC6">
                        <a:alpha val="0"/>
                      </a:srgbClr>
                    </a:gs>
                  </a:gsLst>
                  <a:lin ang="5400000" scaled="1"/>
                </a:gradFill>
                <a:ln>
                  <a:gradFill>
                    <a:gsLst>
                      <a:gs pos="0">
                        <a:schemeClr val="accent1"/>
                      </a:gs>
                      <a:gs pos="89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3" name="PA-椭圆 69">
                  <a:extLst>
                    <a:ext uri="{FF2B5EF4-FFF2-40B4-BE49-F238E27FC236}">
                      <a16:creationId xmlns:a16="http://schemas.microsoft.com/office/drawing/2014/main" xmlns="" id="{FA95A9BA-9715-4935-A14D-813A191F7AD3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 flipV="1">
                  <a:off x="5874231" y="3053016"/>
                  <a:ext cx="4515498" cy="502921"/>
                </a:xfrm>
                <a:prstGeom prst="ellipse">
                  <a:avLst/>
                </a:prstGeom>
                <a:noFill/>
                <a:ln>
                  <a:gradFill>
                    <a:gsLst>
                      <a:gs pos="0">
                        <a:srgbClr val="59EEF3">
                          <a:alpha val="60000"/>
                        </a:srgbClr>
                      </a:gs>
                      <a:gs pos="89000">
                        <a:srgbClr val="0F6FC6">
                          <a:alpha val="0"/>
                        </a:srgb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154" name="组合 153">
                  <a:extLst>
                    <a:ext uri="{FF2B5EF4-FFF2-40B4-BE49-F238E27FC236}">
                      <a16:creationId xmlns:a16="http://schemas.microsoft.com/office/drawing/2014/main" xmlns="" id="{A259696A-0720-4BD9-A704-0A21F170304C}"/>
                    </a:ext>
                  </a:extLst>
                </p:cNvPr>
                <p:cNvGrpSpPr/>
                <p:nvPr/>
              </p:nvGrpSpPr>
              <p:grpSpPr>
                <a:xfrm>
                  <a:off x="8329789" y="2211972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71" name="PA-直接连接符 87">
                    <a:extLst>
                      <a:ext uri="{FF2B5EF4-FFF2-40B4-BE49-F238E27FC236}">
                        <a16:creationId xmlns:a16="http://schemas.microsoft.com/office/drawing/2014/main" xmlns="" id="{369DE1FD-62BF-4B18-BC38-4AD6AAF7F048}"/>
                      </a:ext>
                    </a:extLst>
                  </p:cNvPr>
                  <p:cNvCxnSpPr/>
                  <p:nvPr>
                    <p:custDataLst>
                      <p:tags r:id="rId23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PA-直接连接符 88">
                    <a:extLst>
                      <a:ext uri="{FF2B5EF4-FFF2-40B4-BE49-F238E27FC236}">
                        <a16:creationId xmlns:a16="http://schemas.microsoft.com/office/drawing/2014/main" xmlns="" id="{19FA921E-163C-4352-BA70-0FE7448A3B7F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24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5" name="组合 154">
                  <a:extLst>
                    <a:ext uri="{FF2B5EF4-FFF2-40B4-BE49-F238E27FC236}">
                      <a16:creationId xmlns:a16="http://schemas.microsoft.com/office/drawing/2014/main" xmlns="" id="{EBB80373-68DC-44FA-8201-0B258CFAFB32}"/>
                    </a:ext>
                  </a:extLst>
                </p:cNvPr>
                <p:cNvGrpSpPr/>
                <p:nvPr/>
              </p:nvGrpSpPr>
              <p:grpSpPr>
                <a:xfrm>
                  <a:off x="8586964" y="1943886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69" name="PA-直接连接符 85">
                    <a:extLst>
                      <a:ext uri="{FF2B5EF4-FFF2-40B4-BE49-F238E27FC236}">
                        <a16:creationId xmlns:a16="http://schemas.microsoft.com/office/drawing/2014/main" xmlns="" id="{718BDED1-F41A-4905-93B7-E61030CB8789}"/>
                      </a:ext>
                    </a:extLst>
                  </p:cNvPr>
                  <p:cNvCxnSpPr/>
                  <p:nvPr>
                    <p:custDataLst>
                      <p:tags r:id="rId21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PA-直接连接符 86">
                    <a:extLst>
                      <a:ext uri="{FF2B5EF4-FFF2-40B4-BE49-F238E27FC236}">
                        <a16:creationId xmlns:a16="http://schemas.microsoft.com/office/drawing/2014/main" xmlns="" id="{F35BDDBA-D373-47E1-977D-4BD07A82A4DF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22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6" name="组合 155">
                  <a:extLst>
                    <a:ext uri="{FF2B5EF4-FFF2-40B4-BE49-F238E27FC236}">
                      <a16:creationId xmlns:a16="http://schemas.microsoft.com/office/drawing/2014/main" xmlns="" id="{2ED6D4F3-E62E-4512-BD55-EFFD7378E32A}"/>
                    </a:ext>
                  </a:extLst>
                </p:cNvPr>
                <p:cNvGrpSpPr/>
                <p:nvPr/>
              </p:nvGrpSpPr>
              <p:grpSpPr>
                <a:xfrm>
                  <a:off x="7908784" y="2570357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67" name="PA-直接连接符 83">
                    <a:extLst>
                      <a:ext uri="{FF2B5EF4-FFF2-40B4-BE49-F238E27FC236}">
                        <a16:creationId xmlns:a16="http://schemas.microsoft.com/office/drawing/2014/main" xmlns="" id="{B9AC12B9-E32F-497B-84CF-3A63ADC6A99B}"/>
                      </a:ext>
                    </a:extLst>
                  </p:cNvPr>
                  <p:cNvCxnSpPr/>
                  <p:nvPr>
                    <p:custDataLst>
                      <p:tags r:id="rId19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5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8" name="PA-直接连接符 84">
                    <a:extLst>
                      <a:ext uri="{FF2B5EF4-FFF2-40B4-BE49-F238E27FC236}">
                        <a16:creationId xmlns:a16="http://schemas.microsoft.com/office/drawing/2014/main" xmlns="" id="{F12C9A76-EDE6-48D5-9559-A3CA552EE4F3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20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7" name="组合 156">
                  <a:extLst>
                    <a:ext uri="{FF2B5EF4-FFF2-40B4-BE49-F238E27FC236}">
                      <a16:creationId xmlns:a16="http://schemas.microsoft.com/office/drawing/2014/main" xmlns="" id="{7AFE67B7-2FAC-4743-B498-FB3C7079B74C}"/>
                    </a:ext>
                  </a:extLst>
                </p:cNvPr>
                <p:cNvGrpSpPr/>
                <p:nvPr/>
              </p:nvGrpSpPr>
              <p:grpSpPr>
                <a:xfrm>
                  <a:off x="765351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65" name="PA-直接连接符 81">
                    <a:extLst>
                      <a:ext uri="{FF2B5EF4-FFF2-40B4-BE49-F238E27FC236}">
                        <a16:creationId xmlns:a16="http://schemas.microsoft.com/office/drawing/2014/main" xmlns="" id="{81D1C561-2906-447E-A302-07025C839F8B}"/>
                      </a:ext>
                    </a:extLst>
                  </p:cNvPr>
                  <p:cNvCxnSpPr/>
                  <p:nvPr>
                    <p:custDataLst>
                      <p:tags r:id="rId17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4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6" name="PA-直接连接符 82">
                    <a:extLst>
                      <a:ext uri="{FF2B5EF4-FFF2-40B4-BE49-F238E27FC236}">
                        <a16:creationId xmlns:a16="http://schemas.microsoft.com/office/drawing/2014/main" xmlns="" id="{84A580DE-F72C-4B78-A188-3D88CC6B21E0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18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8" name="组合 157">
                  <a:extLst>
                    <a:ext uri="{FF2B5EF4-FFF2-40B4-BE49-F238E27FC236}">
                      <a16:creationId xmlns:a16="http://schemas.microsoft.com/office/drawing/2014/main" xmlns="" id="{16046E2D-9206-404C-BCD0-CED8D3CEE96E}"/>
                    </a:ext>
                  </a:extLst>
                </p:cNvPr>
                <p:cNvGrpSpPr/>
                <p:nvPr/>
              </p:nvGrpSpPr>
              <p:grpSpPr>
                <a:xfrm>
                  <a:off x="7474444" y="232818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63" name="PA-直接连接符 79">
                    <a:extLst>
                      <a:ext uri="{FF2B5EF4-FFF2-40B4-BE49-F238E27FC236}">
                        <a16:creationId xmlns:a16="http://schemas.microsoft.com/office/drawing/2014/main" xmlns="" id="{2719C95C-FC89-4E6F-8F5D-962E949AE821}"/>
                      </a:ext>
                    </a:extLst>
                  </p:cNvPr>
                  <p:cNvCxnSpPr/>
                  <p:nvPr>
                    <p:custDataLst>
                      <p:tags r:id="rId15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6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PA-直接连接符 80">
                    <a:extLst>
                      <a:ext uri="{FF2B5EF4-FFF2-40B4-BE49-F238E27FC236}">
                        <a16:creationId xmlns:a16="http://schemas.microsoft.com/office/drawing/2014/main" xmlns="" id="{6837EFBD-3763-4153-ABE5-B3024E8436E9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16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9" name="组合 158">
                  <a:extLst>
                    <a:ext uri="{FF2B5EF4-FFF2-40B4-BE49-F238E27FC236}">
                      <a16:creationId xmlns:a16="http://schemas.microsoft.com/office/drawing/2014/main" xmlns="" id="{81B1E5D2-3A59-472D-A7E2-3E2BB8B14CE8}"/>
                    </a:ext>
                  </a:extLst>
                </p:cNvPr>
                <p:cNvGrpSpPr/>
                <p:nvPr/>
              </p:nvGrpSpPr>
              <p:grpSpPr>
                <a:xfrm>
                  <a:off x="8769844" y="2125870"/>
                  <a:ext cx="0" cy="2135347"/>
                  <a:chOff x="11242040" y="2413470"/>
                  <a:chExt cx="0" cy="2135347"/>
                </a:xfrm>
              </p:grpSpPr>
              <p:cxnSp>
                <p:nvCxnSpPr>
                  <p:cNvPr id="161" name="PA-直接连接符 77">
                    <a:extLst>
                      <a:ext uri="{FF2B5EF4-FFF2-40B4-BE49-F238E27FC236}">
                        <a16:creationId xmlns:a16="http://schemas.microsoft.com/office/drawing/2014/main" xmlns="" id="{36A2238B-59F9-4315-BA44-9D5CD17EFF2C}"/>
                      </a:ext>
                    </a:extLst>
                  </p:cNvPr>
                  <p:cNvCxnSpPr/>
                  <p:nvPr>
                    <p:custDataLst>
                      <p:tags r:id="rId13"/>
                    </p:custDataLst>
                  </p:nvPr>
                </p:nvCxnSpPr>
                <p:spPr>
                  <a:xfrm>
                    <a:off x="11242040" y="3481697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>
                            <a:alpha val="30000"/>
                          </a:srgbClr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PA-直接连接符 78">
                    <a:extLst>
                      <a:ext uri="{FF2B5EF4-FFF2-40B4-BE49-F238E27FC236}">
                        <a16:creationId xmlns:a16="http://schemas.microsoft.com/office/drawing/2014/main" xmlns="" id="{2A35E782-8E31-443A-8246-F45F324A2196}"/>
                      </a:ext>
                    </a:extLst>
                  </p:cNvPr>
                  <p:cNvCxnSpPr>
                    <a:cxnSpLocks/>
                  </p:cNvCxnSpPr>
                  <p:nvPr>
                    <p:custDataLst>
                      <p:tags r:id="rId14"/>
                    </p:custDataLst>
                  </p:nvPr>
                </p:nvCxnSpPr>
                <p:spPr>
                  <a:xfrm flipV="1">
                    <a:off x="11242040" y="2413470"/>
                    <a:ext cx="0" cy="1067120"/>
                  </a:xfrm>
                  <a:prstGeom prst="line">
                    <a:avLst/>
                  </a:prstGeom>
                  <a:ln w="15875">
                    <a:gradFill>
                      <a:gsLst>
                        <a:gs pos="0">
                          <a:srgbClr val="0F6FC6"/>
                        </a:gs>
                        <a:gs pos="100000">
                          <a:srgbClr val="0F6FC6">
                            <a:alpha val="0"/>
                          </a:srgbClr>
                        </a:gs>
                      </a:gsLst>
                      <a:lin ang="5400000" scaled="1"/>
                    </a:gra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0" name="PA-椭圆 76">
                  <a:extLst>
                    <a:ext uri="{FF2B5EF4-FFF2-40B4-BE49-F238E27FC236}">
                      <a16:creationId xmlns:a16="http://schemas.microsoft.com/office/drawing/2014/main" xmlns="" id="{F4AB477A-AFAC-4391-A68A-644586CD5CB8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6432614" y="3343392"/>
                  <a:ext cx="3398733" cy="470367"/>
                </a:xfrm>
                <a:prstGeom prst="ellipse">
                  <a:avLst/>
                </a:prstGeom>
                <a:gradFill>
                  <a:gsLst>
                    <a:gs pos="9000">
                      <a:schemeClr val="accent1">
                        <a:alpha val="0"/>
                      </a:schemeClr>
                    </a:gs>
                    <a:gs pos="100000">
                      <a:schemeClr val="accent1">
                        <a:alpha val="10000"/>
                      </a:schemeClr>
                    </a:gs>
                  </a:gsLst>
                  <a:lin ang="5400000" scaled="1"/>
                </a:gra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150" name="PA-矩形 66">
                <a:extLst>
                  <a:ext uri="{FF2B5EF4-FFF2-40B4-BE49-F238E27FC236}">
                    <a16:creationId xmlns:a16="http://schemas.microsoft.com/office/drawing/2014/main" xmlns="" id="{BEF4D58B-4751-4176-9F39-BE8881945E71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813785" y="1486453"/>
                <a:ext cx="2776722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457200"/>
                <a:r>
                  <a:rPr lang="en-US" altLang="zh-CN" sz="6000" dirty="0">
                    <a:solidFill>
                      <a:srgbClr val="FFFFFF"/>
                    </a:solidFill>
                    <a:latin typeface="+mj-ea"/>
                    <a:ea typeface="+mj-ea"/>
                  </a:rPr>
                  <a:t>-14.5%</a:t>
                </a:r>
              </a:p>
            </p:txBody>
          </p:sp>
        </p:grpSp>
        <p:sp>
          <p:nvSpPr>
            <p:cNvPr id="148" name="PA-矩形 64">
              <a:extLst>
                <a:ext uri="{FF2B5EF4-FFF2-40B4-BE49-F238E27FC236}">
                  <a16:creationId xmlns:a16="http://schemas.microsoft.com/office/drawing/2014/main" xmlns="" id="{EA8813B2-B2E2-4DD0-8231-B95AC431B90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844547" y="2731585"/>
              <a:ext cx="44439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</a:rPr>
                <a:t>在此处输入你的内容</a:t>
              </a:r>
            </a:p>
          </p:txBody>
        </p:sp>
      </p:grpSp>
      <p:grpSp>
        <p:nvGrpSpPr>
          <p:cNvPr id="139" name="组合 138">
            <a:extLst>
              <a:ext uri="{FF2B5EF4-FFF2-40B4-BE49-F238E27FC236}">
                <a16:creationId xmlns:a16="http://schemas.microsoft.com/office/drawing/2014/main" xmlns="" id="{B9CB857F-CC6A-40BB-B51A-8D0A41A5454C}"/>
              </a:ext>
            </a:extLst>
          </p:cNvPr>
          <p:cNvGrpSpPr/>
          <p:nvPr/>
        </p:nvGrpSpPr>
        <p:grpSpPr>
          <a:xfrm flipV="1">
            <a:off x="10821333" y="3413629"/>
            <a:ext cx="435762" cy="129762"/>
            <a:chOff x="17508444" y="1296713"/>
            <a:chExt cx="961254" cy="286244"/>
          </a:xfrm>
        </p:grpSpPr>
        <p:sp>
          <p:nvSpPr>
            <p:cNvPr id="144" name="PA-平行四边形 615">
              <a:extLst>
                <a:ext uri="{FF2B5EF4-FFF2-40B4-BE49-F238E27FC236}">
                  <a16:creationId xmlns:a16="http://schemas.microsoft.com/office/drawing/2014/main" xmlns="" id="{30552BC5-DEA5-4926-87C7-6F03473A08A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flipH="1">
              <a:off x="17508444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45" name="PA-平行四边形 616">
              <a:extLst>
                <a:ext uri="{FF2B5EF4-FFF2-40B4-BE49-F238E27FC236}">
                  <a16:creationId xmlns:a16="http://schemas.microsoft.com/office/drawing/2014/main" xmlns="" id="{6602E5C5-EF9B-4B0A-B391-AD9F1EA0B0B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flipH="1">
              <a:off x="17829969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46" name="PA-平行四边形 617">
              <a:extLst>
                <a:ext uri="{FF2B5EF4-FFF2-40B4-BE49-F238E27FC236}">
                  <a16:creationId xmlns:a16="http://schemas.microsoft.com/office/drawing/2014/main" xmlns="" id="{1C815663-529D-46FE-92C6-3927C11230F8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flipH="1">
              <a:off x="18151351" y="1296713"/>
              <a:ext cx="318347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xmlns="" id="{2C987655-D448-4849-B27A-3E5EE631DC8F}"/>
              </a:ext>
            </a:extLst>
          </p:cNvPr>
          <p:cNvGrpSpPr/>
          <p:nvPr/>
        </p:nvGrpSpPr>
        <p:grpSpPr>
          <a:xfrm flipH="1" flipV="1">
            <a:off x="6482289" y="3413629"/>
            <a:ext cx="435874" cy="129762"/>
            <a:chOff x="17589116" y="1296713"/>
            <a:chExt cx="961511" cy="286244"/>
          </a:xfrm>
        </p:grpSpPr>
        <p:sp>
          <p:nvSpPr>
            <p:cNvPr id="141" name="PA-平行四边形 620">
              <a:extLst>
                <a:ext uri="{FF2B5EF4-FFF2-40B4-BE49-F238E27FC236}">
                  <a16:creationId xmlns:a16="http://schemas.microsoft.com/office/drawing/2014/main" xmlns="" id="{4E2BAEF8-C855-4821-96E7-F4725FA59301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 flipH="1">
              <a:off x="17589116" y="1296713"/>
              <a:ext cx="318350" cy="286244"/>
            </a:xfrm>
            <a:prstGeom prst="parallelogram">
              <a:avLst>
                <a:gd name="adj" fmla="val 64387"/>
              </a:avLst>
            </a:prstGeom>
            <a:solidFill>
              <a:srgbClr val="0F6FC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42" name="PA-平行四边形 621">
              <a:extLst>
                <a:ext uri="{FF2B5EF4-FFF2-40B4-BE49-F238E27FC236}">
                  <a16:creationId xmlns:a16="http://schemas.microsoft.com/office/drawing/2014/main" xmlns="" id="{EA76C27A-48EE-445C-951E-63ED7B1EB0A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 flipH="1">
              <a:off x="17910748" y="1296713"/>
              <a:ext cx="318350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6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sp>
          <p:nvSpPr>
            <p:cNvPr id="143" name="PA-平行四边形 622">
              <a:extLst>
                <a:ext uri="{FF2B5EF4-FFF2-40B4-BE49-F238E27FC236}">
                  <a16:creationId xmlns:a16="http://schemas.microsoft.com/office/drawing/2014/main" xmlns="" id="{0D621C95-43C8-407E-A7C5-54AD9AE110C2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 flipH="1">
              <a:off x="18232277" y="1296713"/>
              <a:ext cx="318350" cy="286244"/>
            </a:xfrm>
            <a:prstGeom prst="parallelogram">
              <a:avLst>
                <a:gd name="adj" fmla="val 64387"/>
              </a:avLst>
            </a:prstGeom>
            <a:solidFill>
              <a:srgbClr val="0F6FC6">
                <a:alpha val="2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</p:grpSp>
      <p:sp>
        <p:nvSpPr>
          <p:cNvPr id="173" name="标题 2">
            <a:extLst>
              <a:ext uri="{FF2B5EF4-FFF2-40B4-BE49-F238E27FC236}">
                <a16:creationId xmlns:a16="http://schemas.microsoft.com/office/drawing/2014/main" xmlns="" id="{F2501977-05E6-4756-8AD6-9E3DC5C6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3308489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BABAC2C4-E5D9-4617-96BF-4A188721953A}"/>
              </a:ext>
            </a:extLst>
          </p:cNvPr>
          <p:cNvSpPr txBox="1"/>
          <p:nvPr/>
        </p:nvSpPr>
        <p:spPr>
          <a:xfrm>
            <a:off x="2917887" y="205040"/>
            <a:ext cx="635622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1300" spc="-300">
                <a:ln>
                  <a:gradFill>
                    <a:gsLst>
                      <a:gs pos="0">
                        <a:schemeClr val="accent3"/>
                      </a:gs>
                      <a:gs pos="40000">
                        <a:schemeClr val="accent3">
                          <a:alpha val="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3">
                        <a:alpha val="50000"/>
                      </a:schemeClr>
                    </a:gs>
                    <a:gs pos="80000">
                      <a:schemeClr val="accent3">
                        <a:alpha val="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A5545209-64BA-4BBF-BDAA-FE6131E72006}"/>
              </a:ext>
            </a:extLst>
          </p:cNvPr>
          <p:cNvSpPr txBox="1"/>
          <p:nvPr/>
        </p:nvSpPr>
        <p:spPr>
          <a:xfrm>
            <a:off x="2951549" y="2627086"/>
            <a:ext cx="6288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srgbClr val="32FFFF">
                        <a:lumMod val="20000"/>
                        <a:lumOff val="80000"/>
                      </a:srgbClr>
                    </a:gs>
                    <a:gs pos="58000">
                      <a:prstClr val="white"/>
                    </a:gs>
                    <a:gs pos="27000">
                      <a:prstClr val="white"/>
                    </a:gs>
                    <a:gs pos="73000">
                      <a:srgbClr val="32FFFF">
                        <a:lumMod val="20000"/>
                        <a:lumOff val="80000"/>
                      </a:srgbClr>
                    </a:gs>
                    <a:gs pos="89000">
                      <a:prstClr val="white"/>
                    </a:gs>
                  </a:gsLst>
                  <a:lin ang="2700000" scaled="0"/>
                </a:gradFill>
                <a:effectLst>
                  <a:outerShdw blurRad="215900" dist="1905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这里插入章节标题</a:t>
            </a:r>
          </a:p>
        </p:txBody>
      </p:sp>
      <p:pic>
        <p:nvPicPr>
          <p:cNvPr id="24" name="PA-图片 4">
            <a:extLst>
              <a:ext uri="{FF2B5EF4-FFF2-40B4-BE49-F238E27FC236}">
                <a16:creationId xmlns:a16="http://schemas.microsoft.com/office/drawing/2014/main" xmlns="" id="{3998AE89-9CF0-4B2D-B492-F37F30CC727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duotone>
              <a:prstClr val="black"/>
              <a:srgbClr val="5B9BD5">
                <a:tint val="45000"/>
                <a:satMod val="400000"/>
              </a:srgbClr>
            </a:duotone>
            <a:alphaModFix amt="49000"/>
          </a:blip>
          <a:stretch>
            <a:fillRect/>
          </a:stretch>
        </p:blipFill>
        <p:spPr>
          <a:xfrm>
            <a:off x="-13466177" y="4978013"/>
            <a:ext cx="39124353" cy="1879987"/>
          </a:xfrm>
          <a:prstGeom prst="rect">
            <a:avLst/>
          </a:prstGeom>
        </p:spPr>
      </p:pic>
      <p:sp>
        <p:nvSpPr>
          <p:cNvPr id="26" name="PA-任意多边形 681">
            <a:extLst>
              <a:ext uri="{FF2B5EF4-FFF2-40B4-BE49-F238E27FC236}">
                <a16:creationId xmlns:a16="http://schemas.microsoft.com/office/drawing/2014/main" xmlns="" id="{8FA3A00A-1A74-4CAE-BB94-610250BEFBAF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 rot="2700000" flipV="1">
            <a:off x="1185777" y="2451920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PA-任意多边形 679">
            <a:extLst>
              <a:ext uri="{FF2B5EF4-FFF2-40B4-BE49-F238E27FC236}">
                <a16:creationId xmlns:a16="http://schemas.microsoft.com/office/drawing/2014/main" xmlns="" id="{710C0703-BBEB-4771-9ABA-00326D0154A0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 rot="5400000">
            <a:off x="2296878" y="1658376"/>
            <a:ext cx="743053" cy="1032167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PA-任意多边形 681">
            <a:extLst>
              <a:ext uri="{FF2B5EF4-FFF2-40B4-BE49-F238E27FC236}">
                <a16:creationId xmlns:a16="http://schemas.microsoft.com/office/drawing/2014/main" xmlns="" id="{A6C806FC-A663-4DBA-9F5D-B585FDF3B592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 rot="2700000" flipH="1">
            <a:off x="8397343" y="1290744"/>
            <a:ext cx="2294005" cy="2285894"/>
          </a:xfrm>
          <a:custGeom>
            <a:avLst/>
            <a:gdLst>
              <a:gd name="T0" fmla="*/ 14 w 622"/>
              <a:gd name="T1" fmla="*/ 112 h 622"/>
              <a:gd name="T2" fmla="*/ 27 w 622"/>
              <a:gd name="T3" fmla="*/ 99 h 622"/>
              <a:gd name="T4" fmla="*/ 18 w 622"/>
              <a:gd name="T5" fmla="*/ 86 h 622"/>
              <a:gd name="T6" fmla="*/ 18 w 622"/>
              <a:gd name="T7" fmla="*/ 19 h 622"/>
              <a:gd name="T8" fmla="*/ 341 w 622"/>
              <a:gd name="T9" fmla="*/ 343 h 622"/>
              <a:gd name="T10" fmla="*/ 341 w 622"/>
              <a:gd name="T11" fmla="*/ 281 h 622"/>
              <a:gd name="T12" fmla="*/ 455 w 622"/>
              <a:gd name="T13" fmla="*/ 394 h 622"/>
              <a:gd name="T14" fmla="*/ 455 w 622"/>
              <a:gd name="T15" fmla="*/ 460 h 622"/>
              <a:gd name="T16" fmla="*/ 596 w 622"/>
              <a:gd name="T17" fmla="*/ 601 h 622"/>
              <a:gd name="T18" fmla="*/ 598 w 622"/>
              <a:gd name="T19" fmla="*/ 617 h 622"/>
              <a:gd name="T20" fmla="*/ 617 w 622"/>
              <a:gd name="T21" fmla="*/ 617 h 622"/>
              <a:gd name="T22" fmla="*/ 617 w 622"/>
              <a:gd name="T23" fmla="*/ 597 h 622"/>
              <a:gd name="T24" fmla="*/ 601 w 622"/>
              <a:gd name="T25" fmla="*/ 595 h 622"/>
              <a:gd name="T26" fmla="*/ 463 w 622"/>
              <a:gd name="T27" fmla="*/ 457 h 622"/>
              <a:gd name="T28" fmla="*/ 463 w 622"/>
              <a:gd name="T29" fmla="*/ 391 h 622"/>
              <a:gd name="T30" fmla="*/ 333 w 622"/>
              <a:gd name="T31" fmla="*/ 261 h 622"/>
              <a:gd name="T32" fmla="*/ 333 w 622"/>
              <a:gd name="T33" fmla="*/ 324 h 622"/>
              <a:gd name="T34" fmla="*/ 10 w 622"/>
              <a:gd name="T35" fmla="*/ 0 h 622"/>
              <a:gd name="T36" fmla="*/ 10 w 622"/>
              <a:gd name="T37" fmla="*/ 86 h 622"/>
              <a:gd name="T38" fmla="*/ 0 w 622"/>
              <a:gd name="T39" fmla="*/ 99 h 622"/>
              <a:gd name="T40" fmla="*/ 14 w 622"/>
              <a:gd name="T41" fmla="*/ 112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22" h="622">
                <a:moveTo>
                  <a:pt x="14" y="112"/>
                </a:moveTo>
                <a:cubicBezTo>
                  <a:pt x="21" y="112"/>
                  <a:pt x="27" y="106"/>
                  <a:pt x="27" y="99"/>
                </a:cubicBezTo>
                <a:cubicBezTo>
                  <a:pt x="27" y="92"/>
                  <a:pt x="23" y="87"/>
                  <a:pt x="18" y="86"/>
                </a:cubicBezTo>
                <a:cubicBezTo>
                  <a:pt x="18" y="19"/>
                  <a:pt x="18" y="19"/>
                  <a:pt x="18" y="19"/>
                </a:cubicBezTo>
                <a:cubicBezTo>
                  <a:pt x="341" y="343"/>
                  <a:pt x="341" y="343"/>
                  <a:pt x="341" y="343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455" y="394"/>
                  <a:pt x="455" y="394"/>
                  <a:pt x="455" y="394"/>
                </a:cubicBezTo>
                <a:cubicBezTo>
                  <a:pt x="455" y="460"/>
                  <a:pt x="455" y="460"/>
                  <a:pt x="455" y="460"/>
                </a:cubicBezTo>
                <a:cubicBezTo>
                  <a:pt x="596" y="601"/>
                  <a:pt x="596" y="601"/>
                  <a:pt x="596" y="601"/>
                </a:cubicBezTo>
                <a:cubicBezTo>
                  <a:pt x="593" y="606"/>
                  <a:pt x="594" y="612"/>
                  <a:pt x="598" y="617"/>
                </a:cubicBezTo>
                <a:cubicBezTo>
                  <a:pt x="603" y="622"/>
                  <a:pt x="612" y="622"/>
                  <a:pt x="617" y="617"/>
                </a:cubicBezTo>
                <a:cubicBezTo>
                  <a:pt x="622" y="611"/>
                  <a:pt x="622" y="603"/>
                  <a:pt x="617" y="597"/>
                </a:cubicBezTo>
                <a:cubicBezTo>
                  <a:pt x="613" y="593"/>
                  <a:pt x="606" y="592"/>
                  <a:pt x="601" y="595"/>
                </a:cubicBezTo>
                <a:cubicBezTo>
                  <a:pt x="463" y="457"/>
                  <a:pt x="463" y="457"/>
                  <a:pt x="463" y="457"/>
                </a:cubicBezTo>
                <a:cubicBezTo>
                  <a:pt x="463" y="391"/>
                  <a:pt x="463" y="391"/>
                  <a:pt x="463" y="391"/>
                </a:cubicBezTo>
                <a:cubicBezTo>
                  <a:pt x="333" y="261"/>
                  <a:pt x="333" y="261"/>
                  <a:pt x="333" y="261"/>
                </a:cubicBezTo>
                <a:cubicBezTo>
                  <a:pt x="333" y="324"/>
                  <a:pt x="333" y="324"/>
                  <a:pt x="333" y="324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86"/>
                  <a:pt x="10" y="86"/>
                  <a:pt x="10" y="86"/>
                </a:cubicBezTo>
                <a:cubicBezTo>
                  <a:pt x="4" y="87"/>
                  <a:pt x="0" y="92"/>
                  <a:pt x="0" y="99"/>
                </a:cubicBezTo>
                <a:cubicBezTo>
                  <a:pt x="0" y="106"/>
                  <a:pt x="6" y="112"/>
                  <a:pt x="14" y="112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3">
                  <a:alpha val="50000"/>
                </a:schemeClr>
              </a:gs>
              <a:gs pos="100000">
                <a:schemeClr val="accent3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PA-任意多边形 679">
            <a:extLst>
              <a:ext uri="{FF2B5EF4-FFF2-40B4-BE49-F238E27FC236}">
                <a16:creationId xmlns:a16="http://schemas.microsoft.com/office/drawing/2014/main" xmlns="" id="{310A338C-E753-4D42-9D34-4F188CF64F65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 rot="5400000" flipH="1" flipV="1">
            <a:off x="8656734" y="3423318"/>
            <a:ext cx="743054" cy="1032168"/>
          </a:xfrm>
          <a:custGeom>
            <a:avLst/>
            <a:gdLst>
              <a:gd name="T0" fmla="*/ 28 w 275"/>
              <a:gd name="T1" fmla="*/ 378 h 382"/>
              <a:gd name="T2" fmla="*/ 20 w 275"/>
              <a:gd name="T3" fmla="*/ 370 h 382"/>
              <a:gd name="T4" fmla="*/ 263 w 275"/>
              <a:gd name="T5" fmla="*/ 128 h 382"/>
              <a:gd name="T6" fmla="*/ 263 w 275"/>
              <a:gd name="T7" fmla="*/ 5 h 382"/>
              <a:gd name="T8" fmla="*/ 275 w 275"/>
              <a:gd name="T9" fmla="*/ 5 h 382"/>
              <a:gd name="T10" fmla="*/ 275 w 275"/>
              <a:gd name="T11" fmla="*/ 0 h 382"/>
              <a:gd name="T12" fmla="*/ 240 w 275"/>
              <a:gd name="T13" fmla="*/ 0 h 382"/>
              <a:gd name="T14" fmla="*/ 240 w 275"/>
              <a:gd name="T15" fmla="*/ 5 h 382"/>
              <a:gd name="T16" fmla="*/ 252 w 275"/>
              <a:gd name="T17" fmla="*/ 5 h 382"/>
              <a:gd name="T18" fmla="*/ 252 w 275"/>
              <a:gd name="T19" fmla="*/ 122 h 382"/>
              <a:gd name="T20" fmla="*/ 12 w 275"/>
              <a:gd name="T21" fmla="*/ 361 h 382"/>
              <a:gd name="T22" fmla="*/ 4 w 275"/>
              <a:gd name="T23" fmla="*/ 352 h 382"/>
              <a:gd name="T24" fmla="*/ 0 w 275"/>
              <a:gd name="T25" fmla="*/ 356 h 382"/>
              <a:gd name="T26" fmla="*/ 24 w 275"/>
              <a:gd name="T27" fmla="*/ 382 h 382"/>
              <a:gd name="T28" fmla="*/ 28 w 275"/>
              <a:gd name="T29" fmla="*/ 378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5" h="382">
                <a:moveTo>
                  <a:pt x="28" y="378"/>
                </a:moveTo>
                <a:lnTo>
                  <a:pt x="20" y="370"/>
                </a:lnTo>
                <a:lnTo>
                  <a:pt x="263" y="128"/>
                </a:lnTo>
                <a:lnTo>
                  <a:pt x="263" y="5"/>
                </a:lnTo>
                <a:lnTo>
                  <a:pt x="275" y="5"/>
                </a:lnTo>
                <a:lnTo>
                  <a:pt x="275" y="0"/>
                </a:lnTo>
                <a:lnTo>
                  <a:pt x="240" y="0"/>
                </a:lnTo>
                <a:lnTo>
                  <a:pt x="240" y="5"/>
                </a:lnTo>
                <a:lnTo>
                  <a:pt x="252" y="5"/>
                </a:lnTo>
                <a:lnTo>
                  <a:pt x="252" y="122"/>
                </a:lnTo>
                <a:lnTo>
                  <a:pt x="12" y="361"/>
                </a:lnTo>
                <a:lnTo>
                  <a:pt x="4" y="352"/>
                </a:lnTo>
                <a:lnTo>
                  <a:pt x="0" y="356"/>
                </a:lnTo>
                <a:lnTo>
                  <a:pt x="24" y="382"/>
                </a:lnTo>
                <a:lnTo>
                  <a:pt x="28" y="378"/>
                </a:lnTo>
                <a:close/>
              </a:path>
            </a:pathLst>
          </a:custGeom>
          <a:gradFill flip="none" rotWithShape="1">
            <a:gsLst>
              <a:gs pos="32000">
                <a:srgbClr val="0F6FB5">
                  <a:alpha val="50000"/>
                </a:srgbClr>
              </a:gs>
              <a:gs pos="100000">
                <a:srgbClr val="0F6FB5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41D72E4E-85BC-45FD-A2A8-91F4FD47DD82}"/>
              </a:ext>
            </a:extLst>
          </p:cNvPr>
          <p:cNvCxnSpPr/>
          <p:nvPr/>
        </p:nvCxnSpPr>
        <p:spPr>
          <a:xfrm>
            <a:off x="713540" y="43109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0CFD0563-3442-4B42-A4DD-2BAAAFA4D110}"/>
              </a:ext>
            </a:extLst>
          </p:cNvPr>
          <p:cNvCxnSpPr/>
          <p:nvPr/>
        </p:nvCxnSpPr>
        <p:spPr>
          <a:xfrm>
            <a:off x="9314926" y="5370471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24AF90CD-318B-446C-B425-7872DD766F7D}"/>
              </a:ext>
            </a:extLst>
          </p:cNvPr>
          <p:cNvCxnSpPr/>
          <p:nvPr/>
        </p:nvCxnSpPr>
        <p:spPr>
          <a:xfrm>
            <a:off x="11163585" y="3567875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92E40786-759A-4547-8F5A-78533B3F6343}"/>
              </a:ext>
            </a:extLst>
          </p:cNvPr>
          <p:cNvCxnSpPr/>
          <p:nvPr/>
        </p:nvCxnSpPr>
        <p:spPr>
          <a:xfrm>
            <a:off x="9724857" y="2719429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8EE93677-7885-490C-B20E-3742BDB66E0F}"/>
              </a:ext>
            </a:extLst>
          </p:cNvPr>
          <p:cNvCxnSpPr/>
          <p:nvPr/>
        </p:nvCxnSpPr>
        <p:spPr>
          <a:xfrm>
            <a:off x="1671243" y="2385657"/>
            <a:ext cx="0" cy="1043343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2CEBEF9A-A08C-4BF5-B338-C6073AB66EEE}"/>
              </a:ext>
            </a:extLst>
          </p:cNvPr>
          <p:cNvCxnSpPr>
            <a:cxnSpLocks/>
          </p:cNvCxnSpPr>
          <p:nvPr/>
        </p:nvCxnSpPr>
        <p:spPr>
          <a:xfrm>
            <a:off x="2324385" y="4089546"/>
            <a:ext cx="0" cy="521672"/>
          </a:xfrm>
          <a:prstGeom prst="line">
            <a:avLst/>
          </a:prstGeom>
          <a:ln>
            <a:gradFill>
              <a:gsLst>
                <a:gs pos="0">
                  <a:schemeClr val="accent3">
                    <a:alpha val="6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xmlns="" id="{856FD66F-C016-4D78-AE69-1F51FE720803}"/>
              </a:ext>
            </a:extLst>
          </p:cNvPr>
          <p:cNvSpPr/>
          <p:nvPr/>
        </p:nvSpPr>
        <p:spPr>
          <a:xfrm>
            <a:off x="1743702" y="3881664"/>
            <a:ext cx="8704596" cy="419814"/>
          </a:xfrm>
          <a:custGeom>
            <a:avLst/>
            <a:gdLst>
              <a:gd name="connsiteX0" fmla="*/ 2735822 w 7987644"/>
              <a:gd name="connsiteY0" fmla="*/ 330824 h 385236"/>
              <a:gd name="connsiteX1" fmla="*/ 3018763 w 7987644"/>
              <a:gd name="connsiteY1" fmla="*/ 330824 h 385236"/>
              <a:gd name="connsiteX2" fmla="*/ 3110175 w 7987644"/>
              <a:gd name="connsiteY2" fmla="*/ 330824 h 385236"/>
              <a:gd name="connsiteX3" fmla="*/ 3982939 w 7987644"/>
              <a:gd name="connsiteY3" fmla="*/ 330824 h 385236"/>
              <a:gd name="connsiteX4" fmla="*/ 5182174 w 7987644"/>
              <a:gd name="connsiteY4" fmla="*/ 330824 h 385236"/>
              <a:gd name="connsiteX5" fmla="*/ 5309497 w 7987644"/>
              <a:gd name="connsiteY5" fmla="*/ 330824 h 385236"/>
              <a:gd name="connsiteX6" fmla="*/ 5705614 w 7987644"/>
              <a:gd name="connsiteY6" fmla="*/ 330824 h 385236"/>
              <a:gd name="connsiteX7" fmla="*/ 5618555 w 7987644"/>
              <a:gd name="connsiteY7" fmla="*/ 385236 h 385236"/>
              <a:gd name="connsiteX8" fmla="*/ 5281203 w 7987644"/>
              <a:gd name="connsiteY8" fmla="*/ 385236 h 385236"/>
              <a:gd name="connsiteX9" fmla="*/ 5183261 w 7987644"/>
              <a:gd name="connsiteY9" fmla="*/ 352589 h 385236"/>
              <a:gd name="connsiteX10" fmla="*/ 3982939 w 7987644"/>
              <a:gd name="connsiteY10" fmla="*/ 352589 h 385236"/>
              <a:gd name="connsiteX11" fmla="*/ 3110175 w 7987644"/>
              <a:gd name="connsiteY11" fmla="*/ 352589 h 385236"/>
              <a:gd name="connsiteX12" fmla="*/ 3039439 w 7987644"/>
              <a:gd name="connsiteY12" fmla="*/ 385236 h 385236"/>
              <a:gd name="connsiteX13" fmla="*/ 2797851 w 7987644"/>
              <a:gd name="connsiteY13" fmla="*/ 385236 h 385236"/>
              <a:gd name="connsiteX14" fmla="*/ 0 w 7987644"/>
              <a:gd name="connsiteY14" fmla="*/ 232883 h 385236"/>
              <a:gd name="connsiteX15" fmla="*/ 3982939 w 7987644"/>
              <a:gd name="connsiteY15" fmla="*/ 232883 h 385236"/>
              <a:gd name="connsiteX16" fmla="*/ 3982940 w 7987644"/>
              <a:gd name="connsiteY16" fmla="*/ 232883 h 385236"/>
              <a:gd name="connsiteX17" fmla="*/ 7987644 w 7987644"/>
              <a:gd name="connsiteY17" fmla="*/ 232883 h 385236"/>
              <a:gd name="connsiteX18" fmla="*/ 7987644 w 7987644"/>
              <a:gd name="connsiteY18" fmla="*/ 243765 h 385236"/>
              <a:gd name="connsiteX19" fmla="*/ 3982940 w 7987644"/>
              <a:gd name="connsiteY19" fmla="*/ 243765 h 385236"/>
              <a:gd name="connsiteX20" fmla="*/ 3982939 w 7987644"/>
              <a:gd name="connsiteY20" fmla="*/ 243765 h 385236"/>
              <a:gd name="connsiteX21" fmla="*/ 0 w 7987644"/>
              <a:gd name="connsiteY21" fmla="*/ 243765 h 385236"/>
              <a:gd name="connsiteX22" fmla="*/ 5158233 w 7987644"/>
              <a:gd name="connsiteY22" fmla="*/ 37000 h 385236"/>
              <a:gd name="connsiteX23" fmla="*/ 5190880 w 7987644"/>
              <a:gd name="connsiteY23" fmla="*/ 37000 h 385236"/>
              <a:gd name="connsiteX24" fmla="*/ 5190880 w 7987644"/>
              <a:gd name="connsiteY24" fmla="*/ 58764 h 385236"/>
              <a:gd name="connsiteX25" fmla="*/ 5158233 w 7987644"/>
              <a:gd name="connsiteY25" fmla="*/ 58764 h 385236"/>
              <a:gd name="connsiteX26" fmla="*/ 5103821 w 7987644"/>
              <a:gd name="connsiteY26" fmla="*/ 37000 h 385236"/>
              <a:gd name="connsiteX27" fmla="*/ 5136468 w 7987644"/>
              <a:gd name="connsiteY27" fmla="*/ 37000 h 385236"/>
              <a:gd name="connsiteX28" fmla="*/ 5136468 w 7987644"/>
              <a:gd name="connsiteY28" fmla="*/ 58764 h 385236"/>
              <a:gd name="connsiteX29" fmla="*/ 5103821 w 7987644"/>
              <a:gd name="connsiteY29" fmla="*/ 58764 h 385236"/>
              <a:gd name="connsiteX30" fmla="*/ 4994998 w 7987644"/>
              <a:gd name="connsiteY30" fmla="*/ 37000 h 385236"/>
              <a:gd name="connsiteX31" fmla="*/ 5027645 w 7987644"/>
              <a:gd name="connsiteY31" fmla="*/ 37000 h 385236"/>
              <a:gd name="connsiteX32" fmla="*/ 5027645 w 7987644"/>
              <a:gd name="connsiteY32" fmla="*/ 58764 h 385236"/>
              <a:gd name="connsiteX33" fmla="*/ 4994998 w 7987644"/>
              <a:gd name="connsiteY33" fmla="*/ 58764 h 385236"/>
              <a:gd name="connsiteX34" fmla="*/ 4940586 w 7987644"/>
              <a:gd name="connsiteY34" fmla="*/ 37000 h 385236"/>
              <a:gd name="connsiteX35" fmla="*/ 4973233 w 7987644"/>
              <a:gd name="connsiteY35" fmla="*/ 37000 h 385236"/>
              <a:gd name="connsiteX36" fmla="*/ 4973233 w 7987644"/>
              <a:gd name="connsiteY36" fmla="*/ 58764 h 385236"/>
              <a:gd name="connsiteX37" fmla="*/ 4940586 w 7987644"/>
              <a:gd name="connsiteY37" fmla="*/ 58764 h 385236"/>
              <a:gd name="connsiteX38" fmla="*/ 4842645 w 7987644"/>
              <a:gd name="connsiteY38" fmla="*/ 37000 h 385236"/>
              <a:gd name="connsiteX39" fmla="*/ 4875292 w 7987644"/>
              <a:gd name="connsiteY39" fmla="*/ 37000 h 385236"/>
              <a:gd name="connsiteX40" fmla="*/ 4875292 w 7987644"/>
              <a:gd name="connsiteY40" fmla="*/ 58764 h 385236"/>
              <a:gd name="connsiteX41" fmla="*/ 4842645 w 7987644"/>
              <a:gd name="connsiteY41" fmla="*/ 58764 h 385236"/>
              <a:gd name="connsiteX42" fmla="*/ 4777351 w 7987644"/>
              <a:gd name="connsiteY42" fmla="*/ 37000 h 385236"/>
              <a:gd name="connsiteX43" fmla="*/ 4809998 w 7987644"/>
              <a:gd name="connsiteY43" fmla="*/ 37000 h 385236"/>
              <a:gd name="connsiteX44" fmla="*/ 4809998 w 7987644"/>
              <a:gd name="connsiteY44" fmla="*/ 58764 h 385236"/>
              <a:gd name="connsiteX45" fmla="*/ 4777351 w 7987644"/>
              <a:gd name="connsiteY45" fmla="*/ 58764 h 385236"/>
              <a:gd name="connsiteX46" fmla="*/ 4679410 w 7987644"/>
              <a:gd name="connsiteY46" fmla="*/ 37000 h 385236"/>
              <a:gd name="connsiteX47" fmla="*/ 4712057 w 7987644"/>
              <a:gd name="connsiteY47" fmla="*/ 37000 h 385236"/>
              <a:gd name="connsiteX48" fmla="*/ 4712057 w 7987644"/>
              <a:gd name="connsiteY48" fmla="*/ 58764 h 385236"/>
              <a:gd name="connsiteX49" fmla="*/ 4679410 w 7987644"/>
              <a:gd name="connsiteY49" fmla="*/ 58764 h 385236"/>
              <a:gd name="connsiteX50" fmla="*/ 4624998 w 7987644"/>
              <a:gd name="connsiteY50" fmla="*/ 37000 h 385236"/>
              <a:gd name="connsiteX51" fmla="*/ 4657645 w 7987644"/>
              <a:gd name="connsiteY51" fmla="*/ 37000 h 385236"/>
              <a:gd name="connsiteX52" fmla="*/ 4657645 w 7987644"/>
              <a:gd name="connsiteY52" fmla="*/ 58764 h 385236"/>
              <a:gd name="connsiteX53" fmla="*/ 4624998 w 7987644"/>
              <a:gd name="connsiteY53" fmla="*/ 58764 h 385236"/>
              <a:gd name="connsiteX54" fmla="*/ 4516175 w 7987644"/>
              <a:gd name="connsiteY54" fmla="*/ 37000 h 385236"/>
              <a:gd name="connsiteX55" fmla="*/ 4548822 w 7987644"/>
              <a:gd name="connsiteY55" fmla="*/ 37000 h 385236"/>
              <a:gd name="connsiteX56" fmla="*/ 4548822 w 7987644"/>
              <a:gd name="connsiteY56" fmla="*/ 58764 h 385236"/>
              <a:gd name="connsiteX57" fmla="*/ 4516175 w 7987644"/>
              <a:gd name="connsiteY57" fmla="*/ 58764 h 385236"/>
              <a:gd name="connsiteX58" fmla="*/ 4461763 w 7987644"/>
              <a:gd name="connsiteY58" fmla="*/ 37000 h 385236"/>
              <a:gd name="connsiteX59" fmla="*/ 4494410 w 7987644"/>
              <a:gd name="connsiteY59" fmla="*/ 37000 h 385236"/>
              <a:gd name="connsiteX60" fmla="*/ 4494410 w 7987644"/>
              <a:gd name="connsiteY60" fmla="*/ 58764 h 385236"/>
              <a:gd name="connsiteX61" fmla="*/ 4461763 w 7987644"/>
              <a:gd name="connsiteY61" fmla="*/ 58764 h 385236"/>
              <a:gd name="connsiteX62" fmla="*/ 4407351 w 7987644"/>
              <a:gd name="connsiteY62" fmla="*/ 37000 h 385236"/>
              <a:gd name="connsiteX63" fmla="*/ 4439998 w 7987644"/>
              <a:gd name="connsiteY63" fmla="*/ 37000 h 385236"/>
              <a:gd name="connsiteX64" fmla="*/ 4439998 w 7987644"/>
              <a:gd name="connsiteY64" fmla="*/ 58764 h 385236"/>
              <a:gd name="connsiteX65" fmla="*/ 4407351 w 7987644"/>
              <a:gd name="connsiteY65" fmla="*/ 58764 h 385236"/>
              <a:gd name="connsiteX66" fmla="*/ 4352939 w 7987644"/>
              <a:gd name="connsiteY66" fmla="*/ 37000 h 385236"/>
              <a:gd name="connsiteX67" fmla="*/ 4385586 w 7987644"/>
              <a:gd name="connsiteY67" fmla="*/ 37000 h 385236"/>
              <a:gd name="connsiteX68" fmla="*/ 4385586 w 7987644"/>
              <a:gd name="connsiteY68" fmla="*/ 58764 h 385236"/>
              <a:gd name="connsiteX69" fmla="*/ 4352939 w 7987644"/>
              <a:gd name="connsiteY69" fmla="*/ 58764 h 385236"/>
              <a:gd name="connsiteX70" fmla="*/ 4298528 w 7987644"/>
              <a:gd name="connsiteY70" fmla="*/ 37000 h 385236"/>
              <a:gd name="connsiteX71" fmla="*/ 4331175 w 7987644"/>
              <a:gd name="connsiteY71" fmla="*/ 37000 h 385236"/>
              <a:gd name="connsiteX72" fmla="*/ 4331175 w 7987644"/>
              <a:gd name="connsiteY72" fmla="*/ 58764 h 385236"/>
              <a:gd name="connsiteX73" fmla="*/ 4298528 w 7987644"/>
              <a:gd name="connsiteY73" fmla="*/ 58764 h 385236"/>
              <a:gd name="connsiteX74" fmla="*/ 4244116 w 7987644"/>
              <a:gd name="connsiteY74" fmla="*/ 37000 h 385236"/>
              <a:gd name="connsiteX75" fmla="*/ 4276763 w 7987644"/>
              <a:gd name="connsiteY75" fmla="*/ 37000 h 385236"/>
              <a:gd name="connsiteX76" fmla="*/ 4276763 w 7987644"/>
              <a:gd name="connsiteY76" fmla="*/ 58764 h 385236"/>
              <a:gd name="connsiteX77" fmla="*/ 4244116 w 7987644"/>
              <a:gd name="connsiteY77" fmla="*/ 58764 h 385236"/>
              <a:gd name="connsiteX78" fmla="*/ 4135292 w 7987644"/>
              <a:gd name="connsiteY78" fmla="*/ 37000 h 385236"/>
              <a:gd name="connsiteX79" fmla="*/ 4167939 w 7987644"/>
              <a:gd name="connsiteY79" fmla="*/ 37000 h 385236"/>
              <a:gd name="connsiteX80" fmla="*/ 4167939 w 7987644"/>
              <a:gd name="connsiteY80" fmla="*/ 58764 h 385236"/>
              <a:gd name="connsiteX81" fmla="*/ 4135292 w 7987644"/>
              <a:gd name="connsiteY81" fmla="*/ 58764 h 385236"/>
              <a:gd name="connsiteX82" fmla="*/ 3982939 w 7987644"/>
              <a:gd name="connsiteY82" fmla="*/ 37000 h 385236"/>
              <a:gd name="connsiteX83" fmla="*/ 4015586 w 7987644"/>
              <a:gd name="connsiteY83" fmla="*/ 37000 h 385236"/>
              <a:gd name="connsiteX84" fmla="*/ 4015586 w 7987644"/>
              <a:gd name="connsiteY84" fmla="*/ 58764 h 385236"/>
              <a:gd name="connsiteX85" fmla="*/ 3982939 w 7987644"/>
              <a:gd name="connsiteY85" fmla="*/ 58764 h 385236"/>
              <a:gd name="connsiteX86" fmla="*/ 3689116 w 7987644"/>
              <a:gd name="connsiteY86" fmla="*/ 37000 h 385236"/>
              <a:gd name="connsiteX87" fmla="*/ 3721763 w 7987644"/>
              <a:gd name="connsiteY87" fmla="*/ 37000 h 385236"/>
              <a:gd name="connsiteX88" fmla="*/ 3721763 w 7987644"/>
              <a:gd name="connsiteY88" fmla="*/ 58764 h 385236"/>
              <a:gd name="connsiteX89" fmla="*/ 3689116 w 7987644"/>
              <a:gd name="connsiteY89" fmla="*/ 58764 h 385236"/>
              <a:gd name="connsiteX90" fmla="*/ 3112352 w 7987644"/>
              <a:gd name="connsiteY90" fmla="*/ 37000 h 385236"/>
              <a:gd name="connsiteX91" fmla="*/ 3144999 w 7987644"/>
              <a:gd name="connsiteY91" fmla="*/ 37000 h 385236"/>
              <a:gd name="connsiteX92" fmla="*/ 3144999 w 7987644"/>
              <a:gd name="connsiteY92" fmla="*/ 58764 h 385236"/>
              <a:gd name="connsiteX93" fmla="*/ 3112352 w 7987644"/>
              <a:gd name="connsiteY93" fmla="*/ 58764 h 385236"/>
              <a:gd name="connsiteX94" fmla="*/ 5052675 w 7987644"/>
              <a:gd name="connsiteY94" fmla="*/ 32647 h 385236"/>
              <a:gd name="connsiteX95" fmla="*/ 5074440 w 7987644"/>
              <a:gd name="connsiteY95" fmla="*/ 32647 h 385236"/>
              <a:gd name="connsiteX96" fmla="*/ 5074440 w 7987644"/>
              <a:gd name="connsiteY96" fmla="*/ 54411 h 385236"/>
              <a:gd name="connsiteX97" fmla="*/ 5052675 w 7987644"/>
              <a:gd name="connsiteY97" fmla="*/ 54411 h 385236"/>
              <a:gd name="connsiteX98" fmla="*/ 4889440 w 7987644"/>
              <a:gd name="connsiteY98" fmla="*/ 32647 h 385236"/>
              <a:gd name="connsiteX99" fmla="*/ 4911205 w 7987644"/>
              <a:gd name="connsiteY99" fmla="*/ 32647 h 385236"/>
              <a:gd name="connsiteX100" fmla="*/ 4911205 w 7987644"/>
              <a:gd name="connsiteY100" fmla="*/ 54411 h 385236"/>
              <a:gd name="connsiteX101" fmla="*/ 4889440 w 7987644"/>
              <a:gd name="connsiteY101" fmla="*/ 54411 h 385236"/>
              <a:gd name="connsiteX102" fmla="*/ 4726204 w 7987644"/>
              <a:gd name="connsiteY102" fmla="*/ 32647 h 385236"/>
              <a:gd name="connsiteX103" fmla="*/ 4747969 w 7987644"/>
              <a:gd name="connsiteY103" fmla="*/ 32647 h 385236"/>
              <a:gd name="connsiteX104" fmla="*/ 4747969 w 7987644"/>
              <a:gd name="connsiteY104" fmla="*/ 54411 h 385236"/>
              <a:gd name="connsiteX105" fmla="*/ 4726204 w 7987644"/>
              <a:gd name="connsiteY105" fmla="*/ 54411 h 385236"/>
              <a:gd name="connsiteX106" fmla="*/ 4562969 w 7987644"/>
              <a:gd name="connsiteY106" fmla="*/ 32647 h 385236"/>
              <a:gd name="connsiteX107" fmla="*/ 4584734 w 7987644"/>
              <a:gd name="connsiteY107" fmla="*/ 32647 h 385236"/>
              <a:gd name="connsiteX108" fmla="*/ 4584734 w 7987644"/>
              <a:gd name="connsiteY108" fmla="*/ 54411 h 385236"/>
              <a:gd name="connsiteX109" fmla="*/ 4562969 w 7987644"/>
              <a:gd name="connsiteY109" fmla="*/ 54411 h 385236"/>
              <a:gd name="connsiteX110" fmla="*/ 4192969 w 7987644"/>
              <a:gd name="connsiteY110" fmla="*/ 32647 h 385236"/>
              <a:gd name="connsiteX111" fmla="*/ 4214734 w 7987644"/>
              <a:gd name="connsiteY111" fmla="*/ 32647 h 385236"/>
              <a:gd name="connsiteX112" fmla="*/ 4214734 w 7987644"/>
              <a:gd name="connsiteY112" fmla="*/ 54411 h 385236"/>
              <a:gd name="connsiteX113" fmla="*/ 4192969 w 7987644"/>
              <a:gd name="connsiteY113" fmla="*/ 54411 h 385236"/>
              <a:gd name="connsiteX114" fmla="*/ 4084146 w 7987644"/>
              <a:gd name="connsiteY114" fmla="*/ 32647 h 385236"/>
              <a:gd name="connsiteX115" fmla="*/ 4105911 w 7987644"/>
              <a:gd name="connsiteY115" fmla="*/ 32647 h 385236"/>
              <a:gd name="connsiteX116" fmla="*/ 4105911 w 7987644"/>
              <a:gd name="connsiteY116" fmla="*/ 54411 h 385236"/>
              <a:gd name="connsiteX117" fmla="*/ 4084146 w 7987644"/>
              <a:gd name="connsiteY117" fmla="*/ 54411 h 385236"/>
              <a:gd name="connsiteX118" fmla="*/ 4029734 w 7987644"/>
              <a:gd name="connsiteY118" fmla="*/ 32647 h 385236"/>
              <a:gd name="connsiteX119" fmla="*/ 4051499 w 7987644"/>
              <a:gd name="connsiteY119" fmla="*/ 32647 h 385236"/>
              <a:gd name="connsiteX120" fmla="*/ 4051499 w 7987644"/>
              <a:gd name="connsiteY120" fmla="*/ 54411 h 385236"/>
              <a:gd name="connsiteX121" fmla="*/ 4029734 w 7987644"/>
              <a:gd name="connsiteY121" fmla="*/ 54411 h 385236"/>
              <a:gd name="connsiteX122" fmla="*/ 3953558 w 7987644"/>
              <a:gd name="connsiteY122" fmla="*/ 32647 h 385236"/>
              <a:gd name="connsiteX123" fmla="*/ 3975323 w 7987644"/>
              <a:gd name="connsiteY123" fmla="*/ 32647 h 385236"/>
              <a:gd name="connsiteX124" fmla="*/ 3975323 w 7987644"/>
              <a:gd name="connsiteY124" fmla="*/ 54411 h 385236"/>
              <a:gd name="connsiteX125" fmla="*/ 3953558 w 7987644"/>
              <a:gd name="connsiteY125" fmla="*/ 54411 h 385236"/>
              <a:gd name="connsiteX126" fmla="*/ 3920911 w 7987644"/>
              <a:gd name="connsiteY126" fmla="*/ 32647 h 385236"/>
              <a:gd name="connsiteX127" fmla="*/ 3936147 w 7987644"/>
              <a:gd name="connsiteY127" fmla="*/ 32647 h 385236"/>
              <a:gd name="connsiteX128" fmla="*/ 3936147 w 7987644"/>
              <a:gd name="connsiteY128" fmla="*/ 54411 h 385236"/>
              <a:gd name="connsiteX129" fmla="*/ 3920911 w 7987644"/>
              <a:gd name="connsiteY129" fmla="*/ 54411 h 385236"/>
              <a:gd name="connsiteX130" fmla="*/ 3881734 w 7987644"/>
              <a:gd name="connsiteY130" fmla="*/ 32647 h 385236"/>
              <a:gd name="connsiteX131" fmla="*/ 3896970 w 7987644"/>
              <a:gd name="connsiteY131" fmla="*/ 32647 h 385236"/>
              <a:gd name="connsiteX132" fmla="*/ 3896970 w 7987644"/>
              <a:gd name="connsiteY132" fmla="*/ 54411 h 385236"/>
              <a:gd name="connsiteX133" fmla="*/ 3881734 w 7987644"/>
              <a:gd name="connsiteY133" fmla="*/ 54411 h 385236"/>
              <a:gd name="connsiteX134" fmla="*/ 3844734 w 7987644"/>
              <a:gd name="connsiteY134" fmla="*/ 32647 h 385236"/>
              <a:gd name="connsiteX135" fmla="*/ 3866499 w 7987644"/>
              <a:gd name="connsiteY135" fmla="*/ 32647 h 385236"/>
              <a:gd name="connsiteX136" fmla="*/ 3866499 w 7987644"/>
              <a:gd name="connsiteY136" fmla="*/ 54411 h 385236"/>
              <a:gd name="connsiteX137" fmla="*/ 3844734 w 7987644"/>
              <a:gd name="connsiteY137" fmla="*/ 54411 h 385236"/>
              <a:gd name="connsiteX138" fmla="*/ 3803381 w 7987644"/>
              <a:gd name="connsiteY138" fmla="*/ 32647 h 385236"/>
              <a:gd name="connsiteX139" fmla="*/ 3818617 w 7987644"/>
              <a:gd name="connsiteY139" fmla="*/ 32647 h 385236"/>
              <a:gd name="connsiteX140" fmla="*/ 3818617 w 7987644"/>
              <a:gd name="connsiteY140" fmla="*/ 54411 h 385236"/>
              <a:gd name="connsiteX141" fmla="*/ 3803381 w 7987644"/>
              <a:gd name="connsiteY141" fmla="*/ 54411 h 385236"/>
              <a:gd name="connsiteX142" fmla="*/ 3768558 w 7987644"/>
              <a:gd name="connsiteY142" fmla="*/ 32647 h 385236"/>
              <a:gd name="connsiteX143" fmla="*/ 3790323 w 7987644"/>
              <a:gd name="connsiteY143" fmla="*/ 32647 h 385236"/>
              <a:gd name="connsiteX144" fmla="*/ 3790323 w 7987644"/>
              <a:gd name="connsiteY144" fmla="*/ 54411 h 385236"/>
              <a:gd name="connsiteX145" fmla="*/ 3768558 w 7987644"/>
              <a:gd name="connsiteY145" fmla="*/ 54411 h 385236"/>
              <a:gd name="connsiteX146" fmla="*/ 3725028 w 7987644"/>
              <a:gd name="connsiteY146" fmla="*/ 32647 h 385236"/>
              <a:gd name="connsiteX147" fmla="*/ 3746793 w 7987644"/>
              <a:gd name="connsiteY147" fmla="*/ 32647 h 385236"/>
              <a:gd name="connsiteX148" fmla="*/ 3746793 w 7987644"/>
              <a:gd name="connsiteY148" fmla="*/ 54411 h 385236"/>
              <a:gd name="connsiteX149" fmla="*/ 3725028 w 7987644"/>
              <a:gd name="connsiteY149" fmla="*/ 54411 h 385236"/>
              <a:gd name="connsiteX150" fmla="*/ 3648852 w 7987644"/>
              <a:gd name="connsiteY150" fmla="*/ 32647 h 385236"/>
              <a:gd name="connsiteX151" fmla="*/ 3670617 w 7987644"/>
              <a:gd name="connsiteY151" fmla="*/ 32647 h 385236"/>
              <a:gd name="connsiteX152" fmla="*/ 3670617 w 7987644"/>
              <a:gd name="connsiteY152" fmla="*/ 54411 h 385236"/>
              <a:gd name="connsiteX153" fmla="*/ 3648852 w 7987644"/>
              <a:gd name="connsiteY153" fmla="*/ 54411 h 385236"/>
              <a:gd name="connsiteX154" fmla="*/ 3605323 w 7987644"/>
              <a:gd name="connsiteY154" fmla="*/ 32647 h 385236"/>
              <a:gd name="connsiteX155" fmla="*/ 3627088 w 7987644"/>
              <a:gd name="connsiteY155" fmla="*/ 32647 h 385236"/>
              <a:gd name="connsiteX156" fmla="*/ 3627088 w 7987644"/>
              <a:gd name="connsiteY156" fmla="*/ 54411 h 385236"/>
              <a:gd name="connsiteX157" fmla="*/ 3605323 w 7987644"/>
              <a:gd name="connsiteY157" fmla="*/ 54411 h 385236"/>
              <a:gd name="connsiteX158" fmla="*/ 3572676 w 7987644"/>
              <a:gd name="connsiteY158" fmla="*/ 32647 h 385236"/>
              <a:gd name="connsiteX159" fmla="*/ 3594441 w 7987644"/>
              <a:gd name="connsiteY159" fmla="*/ 32647 h 385236"/>
              <a:gd name="connsiteX160" fmla="*/ 3594441 w 7987644"/>
              <a:gd name="connsiteY160" fmla="*/ 54411 h 385236"/>
              <a:gd name="connsiteX161" fmla="*/ 3572676 w 7987644"/>
              <a:gd name="connsiteY161" fmla="*/ 54411 h 385236"/>
              <a:gd name="connsiteX162" fmla="*/ 3538940 w 7987644"/>
              <a:gd name="connsiteY162" fmla="*/ 32647 h 385236"/>
              <a:gd name="connsiteX163" fmla="*/ 3554176 w 7987644"/>
              <a:gd name="connsiteY163" fmla="*/ 32647 h 385236"/>
              <a:gd name="connsiteX164" fmla="*/ 3554176 w 7987644"/>
              <a:gd name="connsiteY164" fmla="*/ 54411 h 385236"/>
              <a:gd name="connsiteX165" fmla="*/ 3538940 w 7987644"/>
              <a:gd name="connsiteY165" fmla="*/ 54411 h 385236"/>
              <a:gd name="connsiteX166" fmla="*/ 3496499 w 7987644"/>
              <a:gd name="connsiteY166" fmla="*/ 32647 h 385236"/>
              <a:gd name="connsiteX167" fmla="*/ 3518264 w 7987644"/>
              <a:gd name="connsiteY167" fmla="*/ 32647 h 385236"/>
              <a:gd name="connsiteX168" fmla="*/ 3518264 w 7987644"/>
              <a:gd name="connsiteY168" fmla="*/ 54411 h 385236"/>
              <a:gd name="connsiteX169" fmla="*/ 3496499 w 7987644"/>
              <a:gd name="connsiteY169" fmla="*/ 54411 h 385236"/>
              <a:gd name="connsiteX170" fmla="*/ 3452970 w 7987644"/>
              <a:gd name="connsiteY170" fmla="*/ 32647 h 385236"/>
              <a:gd name="connsiteX171" fmla="*/ 3474735 w 7987644"/>
              <a:gd name="connsiteY171" fmla="*/ 32647 h 385236"/>
              <a:gd name="connsiteX172" fmla="*/ 3474735 w 7987644"/>
              <a:gd name="connsiteY172" fmla="*/ 54411 h 385236"/>
              <a:gd name="connsiteX173" fmla="*/ 3452970 w 7987644"/>
              <a:gd name="connsiteY173" fmla="*/ 54411 h 385236"/>
              <a:gd name="connsiteX174" fmla="*/ 3421410 w 7987644"/>
              <a:gd name="connsiteY174" fmla="*/ 32647 h 385236"/>
              <a:gd name="connsiteX175" fmla="*/ 3436646 w 7987644"/>
              <a:gd name="connsiteY175" fmla="*/ 32647 h 385236"/>
              <a:gd name="connsiteX176" fmla="*/ 3436646 w 7987644"/>
              <a:gd name="connsiteY176" fmla="*/ 54411 h 385236"/>
              <a:gd name="connsiteX177" fmla="*/ 3421410 w 7987644"/>
              <a:gd name="connsiteY177" fmla="*/ 54411 h 385236"/>
              <a:gd name="connsiteX178" fmla="*/ 3387676 w 7987644"/>
              <a:gd name="connsiteY178" fmla="*/ 32647 h 385236"/>
              <a:gd name="connsiteX179" fmla="*/ 3409441 w 7987644"/>
              <a:gd name="connsiteY179" fmla="*/ 32647 h 385236"/>
              <a:gd name="connsiteX180" fmla="*/ 3409441 w 7987644"/>
              <a:gd name="connsiteY180" fmla="*/ 54411 h 385236"/>
              <a:gd name="connsiteX181" fmla="*/ 3387676 w 7987644"/>
              <a:gd name="connsiteY181" fmla="*/ 54411 h 385236"/>
              <a:gd name="connsiteX182" fmla="*/ 3333264 w 7987644"/>
              <a:gd name="connsiteY182" fmla="*/ 32647 h 385236"/>
              <a:gd name="connsiteX183" fmla="*/ 3355029 w 7987644"/>
              <a:gd name="connsiteY183" fmla="*/ 32647 h 385236"/>
              <a:gd name="connsiteX184" fmla="*/ 3355029 w 7987644"/>
              <a:gd name="connsiteY184" fmla="*/ 54411 h 385236"/>
              <a:gd name="connsiteX185" fmla="*/ 3333264 w 7987644"/>
              <a:gd name="connsiteY185" fmla="*/ 54411 h 385236"/>
              <a:gd name="connsiteX186" fmla="*/ 3304970 w 7987644"/>
              <a:gd name="connsiteY186" fmla="*/ 32647 h 385236"/>
              <a:gd name="connsiteX187" fmla="*/ 3320206 w 7987644"/>
              <a:gd name="connsiteY187" fmla="*/ 32647 h 385236"/>
              <a:gd name="connsiteX188" fmla="*/ 3320206 w 7987644"/>
              <a:gd name="connsiteY188" fmla="*/ 54411 h 385236"/>
              <a:gd name="connsiteX189" fmla="*/ 3304970 w 7987644"/>
              <a:gd name="connsiteY189" fmla="*/ 54411 h 385236"/>
              <a:gd name="connsiteX190" fmla="*/ 3267970 w 7987644"/>
              <a:gd name="connsiteY190" fmla="*/ 32647 h 385236"/>
              <a:gd name="connsiteX191" fmla="*/ 3289735 w 7987644"/>
              <a:gd name="connsiteY191" fmla="*/ 32647 h 385236"/>
              <a:gd name="connsiteX192" fmla="*/ 3289735 w 7987644"/>
              <a:gd name="connsiteY192" fmla="*/ 54411 h 385236"/>
              <a:gd name="connsiteX193" fmla="*/ 3267970 w 7987644"/>
              <a:gd name="connsiteY193" fmla="*/ 54411 h 385236"/>
              <a:gd name="connsiteX194" fmla="*/ 3224440 w 7987644"/>
              <a:gd name="connsiteY194" fmla="*/ 32647 h 385236"/>
              <a:gd name="connsiteX195" fmla="*/ 3246205 w 7987644"/>
              <a:gd name="connsiteY195" fmla="*/ 32647 h 385236"/>
              <a:gd name="connsiteX196" fmla="*/ 3246205 w 7987644"/>
              <a:gd name="connsiteY196" fmla="*/ 54411 h 385236"/>
              <a:gd name="connsiteX197" fmla="*/ 3224440 w 7987644"/>
              <a:gd name="connsiteY197" fmla="*/ 54411 h 385236"/>
              <a:gd name="connsiteX198" fmla="*/ 3187440 w 7987644"/>
              <a:gd name="connsiteY198" fmla="*/ 32647 h 385236"/>
              <a:gd name="connsiteX199" fmla="*/ 3202676 w 7987644"/>
              <a:gd name="connsiteY199" fmla="*/ 32647 h 385236"/>
              <a:gd name="connsiteX200" fmla="*/ 3202676 w 7987644"/>
              <a:gd name="connsiteY200" fmla="*/ 54411 h 385236"/>
              <a:gd name="connsiteX201" fmla="*/ 3187440 w 7987644"/>
              <a:gd name="connsiteY201" fmla="*/ 54411 h 385236"/>
              <a:gd name="connsiteX202" fmla="*/ 3148264 w 7987644"/>
              <a:gd name="connsiteY202" fmla="*/ 32647 h 385236"/>
              <a:gd name="connsiteX203" fmla="*/ 3170029 w 7987644"/>
              <a:gd name="connsiteY203" fmla="*/ 32647 h 385236"/>
              <a:gd name="connsiteX204" fmla="*/ 3170029 w 7987644"/>
              <a:gd name="connsiteY204" fmla="*/ 54411 h 385236"/>
              <a:gd name="connsiteX205" fmla="*/ 3148264 w 7987644"/>
              <a:gd name="connsiteY205" fmla="*/ 54411 h 385236"/>
              <a:gd name="connsiteX206" fmla="*/ 5362822 w 7987644"/>
              <a:gd name="connsiteY206" fmla="*/ 0 h 385236"/>
              <a:gd name="connsiteX207" fmla="*/ 5406351 w 7987644"/>
              <a:gd name="connsiteY207" fmla="*/ 43529 h 385236"/>
              <a:gd name="connsiteX208" fmla="*/ 5362822 w 7987644"/>
              <a:gd name="connsiteY208" fmla="*/ 87058 h 385236"/>
              <a:gd name="connsiteX209" fmla="*/ 5319292 w 7987644"/>
              <a:gd name="connsiteY209" fmla="*/ 43529 h 385236"/>
              <a:gd name="connsiteX210" fmla="*/ 5362822 w 7987644"/>
              <a:gd name="connsiteY210" fmla="*/ 0 h 385236"/>
              <a:gd name="connsiteX211" fmla="*/ 2980674 w 7987644"/>
              <a:gd name="connsiteY211" fmla="*/ 0 h 385236"/>
              <a:gd name="connsiteX212" fmla="*/ 3012234 w 7987644"/>
              <a:gd name="connsiteY212" fmla="*/ 43529 h 385236"/>
              <a:gd name="connsiteX213" fmla="*/ 2980674 w 7987644"/>
              <a:gd name="connsiteY213" fmla="*/ 87058 h 385236"/>
              <a:gd name="connsiteX214" fmla="*/ 2949116 w 7987644"/>
              <a:gd name="connsiteY214" fmla="*/ 43529 h 385236"/>
              <a:gd name="connsiteX215" fmla="*/ 2980674 w 7987644"/>
              <a:gd name="connsiteY215" fmla="*/ 0 h 38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7987644" h="385236">
                <a:moveTo>
                  <a:pt x="2735822" y="330824"/>
                </a:moveTo>
                <a:lnTo>
                  <a:pt x="3018763" y="330824"/>
                </a:lnTo>
                <a:lnTo>
                  <a:pt x="3110175" y="330824"/>
                </a:lnTo>
                <a:lnTo>
                  <a:pt x="3982939" y="330824"/>
                </a:lnTo>
                <a:lnTo>
                  <a:pt x="5182174" y="330824"/>
                </a:lnTo>
                <a:lnTo>
                  <a:pt x="5309497" y="330824"/>
                </a:lnTo>
                <a:lnTo>
                  <a:pt x="5705614" y="330824"/>
                </a:lnTo>
                <a:lnTo>
                  <a:pt x="5618555" y="385236"/>
                </a:lnTo>
                <a:lnTo>
                  <a:pt x="5281203" y="385236"/>
                </a:lnTo>
                <a:lnTo>
                  <a:pt x="5183261" y="352589"/>
                </a:lnTo>
                <a:lnTo>
                  <a:pt x="3982939" y="352589"/>
                </a:lnTo>
                <a:lnTo>
                  <a:pt x="3110175" y="352589"/>
                </a:lnTo>
                <a:lnTo>
                  <a:pt x="3039439" y="385236"/>
                </a:lnTo>
                <a:lnTo>
                  <a:pt x="2797851" y="385236"/>
                </a:lnTo>
                <a:close/>
                <a:moveTo>
                  <a:pt x="0" y="232883"/>
                </a:moveTo>
                <a:lnTo>
                  <a:pt x="3982939" y="232883"/>
                </a:lnTo>
                <a:lnTo>
                  <a:pt x="3982940" y="232883"/>
                </a:lnTo>
                <a:lnTo>
                  <a:pt x="7987644" y="232883"/>
                </a:lnTo>
                <a:lnTo>
                  <a:pt x="7987644" y="243765"/>
                </a:lnTo>
                <a:lnTo>
                  <a:pt x="3982940" y="243765"/>
                </a:lnTo>
                <a:lnTo>
                  <a:pt x="3982939" y="243765"/>
                </a:lnTo>
                <a:lnTo>
                  <a:pt x="0" y="243765"/>
                </a:lnTo>
                <a:close/>
                <a:moveTo>
                  <a:pt x="5158233" y="37000"/>
                </a:moveTo>
                <a:lnTo>
                  <a:pt x="5190880" y="37000"/>
                </a:lnTo>
                <a:lnTo>
                  <a:pt x="5190880" y="58764"/>
                </a:lnTo>
                <a:lnTo>
                  <a:pt x="5158233" y="58764"/>
                </a:lnTo>
                <a:close/>
                <a:moveTo>
                  <a:pt x="5103821" y="37000"/>
                </a:moveTo>
                <a:lnTo>
                  <a:pt x="5136468" y="37000"/>
                </a:lnTo>
                <a:lnTo>
                  <a:pt x="5136468" y="58764"/>
                </a:lnTo>
                <a:lnTo>
                  <a:pt x="5103821" y="58764"/>
                </a:lnTo>
                <a:close/>
                <a:moveTo>
                  <a:pt x="4994998" y="37000"/>
                </a:moveTo>
                <a:lnTo>
                  <a:pt x="5027645" y="37000"/>
                </a:lnTo>
                <a:lnTo>
                  <a:pt x="5027645" y="58764"/>
                </a:lnTo>
                <a:lnTo>
                  <a:pt x="4994998" y="58764"/>
                </a:lnTo>
                <a:close/>
                <a:moveTo>
                  <a:pt x="4940586" y="37000"/>
                </a:moveTo>
                <a:lnTo>
                  <a:pt x="4973233" y="37000"/>
                </a:lnTo>
                <a:lnTo>
                  <a:pt x="4973233" y="58764"/>
                </a:lnTo>
                <a:lnTo>
                  <a:pt x="4940586" y="58764"/>
                </a:lnTo>
                <a:close/>
                <a:moveTo>
                  <a:pt x="4842645" y="37000"/>
                </a:moveTo>
                <a:lnTo>
                  <a:pt x="4875292" y="37000"/>
                </a:lnTo>
                <a:lnTo>
                  <a:pt x="4875292" y="58764"/>
                </a:lnTo>
                <a:lnTo>
                  <a:pt x="4842645" y="58764"/>
                </a:lnTo>
                <a:close/>
                <a:moveTo>
                  <a:pt x="4777351" y="37000"/>
                </a:moveTo>
                <a:lnTo>
                  <a:pt x="4809998" y="37000"/>
                </a:lnTo>
                <a:lnTo>
                  <a:pt x="4809998" y="58764"/>
                </a:lnTo>
                <a:lnTo>
                  <a:pt x="4777351" y="58764"/>
                </a:lnTo>
                <a:close/>
                <a:moveTo>
                  <a:pt x="4679410" y="37000"/>
                </a:moveTo>
                <a:lnTo>
                  <a:pt x="4712057" y="37000"/>
                </a:lnTo>
                <a:lnTo>
                  <a:pt x="4712057" y="58764"/>
                </a:lnTo>
                <a:lnTo>
                  <a:pt x="4679410" y="58764"/>
                </a:lnTo>
                <a:close/>
                <a:moveTo>
                  <a:pt x="4624998" y="37000"/>
                </a:moveTo>
                <a:lnTo>
                  <a:pt x="4657645" y="37000"/>
                </a:lnTo>
                <a:lnTo>
                  <a:pt x="4657645" y="58764"/>
                </a:lnTo>
                <a:lnTo>
                  <a:pt x="4624998" y="58764"/>
                </a:lnTo>
                <a:close/>
                <a:moveTo>
                  <a:pt x="4516175" y="37000"/>
                </a:moveTo>
                <a:lnTo>
                  <a:pt x="4548822" y="37000"/>
                </a:lnTo>
                <a:lnTo>
                  <a:pt x="4548822" y="58764"/>
                </a:lnTo>
                <a:lnTo>
                  <a:pt x="4516175" y="58764"/>
                </a:lnTo>
                <a:close/>
                <a:moveTo>
                  <a:pt x="4461763" y="37000"/>
                </a:moveTo>
                <a:lnTo>
                  <a:pt x="4494410" y="37000"/>
                </a:lnTo>
                <a:lnTo>
                  <a:pt x="4494410" y="58764"/>
                </a:lnTo>
                <a:lnTo>
                  <a:pt x="4461763" y="58764"/>
                </a:lnTo>
                <a:close/>
                <a:moveTo>
                  <a:pt x="4407351" y="37000"/>
                </a:moveTo>
                <a:lnTo>
                  <a:pt x="4439998" y="37000"/>
                </a:lnTo>
                <a:lnTo>
                  <a:pt x="4439998" y="58764"/>
                </a:lnTo>
                <a:lnTo>
                  <a:pt x="4407351" y="58764"/>
                </a:lnTo>
                <a:close/>
                <a:moveTo>
                  <a:pt x="4352939" y="37000"/>
                </a:moveTo>
                <a:lnTo>
                  <a:pt x="4385586" y="37000"/>
                </a:lnTo>
                <a:lnTo>
                  <a:pt x="4385586" y="58764"/>
                </a:lnTo>
                <a:lnTo>
                  <a:pt x="4352939" y="58764"/>
                </a:lnTo>
                <a:close/>
                <a:moveTo>
                  <a:pt x="4298528" y="37000"/>
                </a:moveTo>
                <a:lnTo>
                  <a:pt x="4331175" y="37000"/>
                </a:lnTo>
                <a:lnTo>
                  <a:pt x="4331175" y="58764"/>
                </a:lnTo>
                <a:lnTo>
                  <a:pt x="4298528" y="58764"/>
                </a:lnTo>
                <a:close/>
                <a:moveTo>
                  <a:pt x="4244116" y="37000"/>
                </a:moveTo>
                <a:lnTo>
                  <a:pt x="4276763" y="37000"/>
                </a:lnTo>
                <a:lnTo>
                  <a:pt x="4276763" y="58764"/>
                </a:lnTo>
                <a:lnTo>
                  <a:pt x="4244116" y="58764"/>
                </a:lnTo>
                <a:close/>
                <a:moveTo>
                  <a:pt x="4135292" y="37000"/>
                </a:moveTo>
                <a:lnTo>
                  <a:pt x="4167939" y="37000"/>
                </a:lnTo>
                <a:lnTo>
                  <a:pt x="4167939" y="58764"/>
                </a:lnTo>
                <a:lnTo>
                  <a:pt x="4135292" y="58764"/>
                </a:lnTo>
                <a:close/>
                <a:moveTo>
                  <a:pt x="3982939" y="37000"/>
                </a:moveTo>
                <a:lnTo>
                  <a:pt x="4015586" y="37000"/>
                </a:lnTo>
                <a:lnTo>
                  <a:pt x="4015586" y="58764"/>
                </a:lnTo>
                <a:lnTo>
                  <a:pt x="3982939" y="58764"/>
                </a:lnTo>
                <a:close/>
                <a:moveTo>
                  <a:pt x="3689116" y="37000"/>
                </a:moveTo>
                <a:lnTo>
                  <a:pt x="3721763" y="37000"/>
                </a:lnTo>
                <a:lnTo>
                  <a:pt x="3721763" y="58764"/>
                </a:lnTo>
                <a:lnTo>
                  <a:pt x="3689116" y="58764"/>
                </a:lnTo>
                <a:close/>
                <a:moveTo>
                  <a:pt x="3112352" y="37000"/>
                </a:moveTo>
                <a:lnTo>
                  <a:pt x="3144999" y="37000"/>
                </a:lnTo>
                <a:lnTo>
                  <a:pt x="3144999" y="58764"/>
                </a:lnTo>
                <a:lnTo>
                  <a:pt x="3112352" y="58764"/>
                </a:lnTo>
                <a:close/>
                <a:moveTo>
                  <a:pt x="5052675" y="32647"/>
                </a:moveTo>
                <a:lnTo>
                  <a:pt x="5074440" y="32647"/>
                </a:lnTo>
                <a:lnTo>
                  <a:pt x="5074440" y="54411"/>
                </a:lnTo>
                <a:lnTo>
                  <a:pt x="5052675" y="54411"/>
                </a:lnTo>
                <a:close/>
                <a:moveTo>
                  <a:pt x="4889440" y="32647"/>
                </a:moveTo>
                <a:lnTo>
                  <a:pt x="4911205" y="32647"/>
                </a:lnTo>
                <a:lnTo>
                  <a:pt x="4911205" y="54411"/>
                </a:lnTo>
                <a:lnTo>
                  <a:pt x="4889440" y="54411"/>
                </a:lnTo>
                <a:close/>
                <a:moveTo>
                  <a:pt x="4726204" y="32647"/>
                </a:moveTo>
                <a:lnTo>
                  <a:pt x="4747969" y="32647"/>
                </a:lnTo>
                <a:lnTo>
                  <a:pt x="4747969" y="54411"/>
                </a:lnTo>
                <a:lnTo>
                  <a:pt x="4726204" y="54411"/>
                </a:lnTo>
                <a:close/>
                <a:moveTo>
                  <a:pt x="4562969" y="32647"/>
                </a:moveTo>
                <a:lnTo>
                  <a:pt x="4584734" y="32647"/>
                </a:lnTo>
                <a:lnTo>
                  <a:pt x="4584734" y="54411"/>
                </a:lnTo>
                <a:lnTo>
                  <a:pt x="4562969" y="54411"/>
                </a:lnTo>
                <a:close/>
                <a:moveTo>
                  <a:pt x="4192969" y="32647"/>
                </a:moveTo>
                <a:lnTo>
                  <a:pt x="4214734" y="32647"/>
                </a:lnTo>
                <a:lnTo>
                  <a:pt x="4214734" y="54411"/>
                </a:lnTo>
                <a:lnTo>
                  <a:pt x="4192969" y="54411"/>
                </a:lnTo>
                <a:close/>
                <a:moveTo>
                  <a:pt x="4084146" y="32647"/>
                </a:moveTo>
                <a:lnTo>
                  <a:pt x="4105911" y="32647"/>
                </a:lnTo>
                <a:lnTo>
                  <a:pt x="4105911" y="54411"/>
                </a:lnTo>
                <a:lnTo>
                  <a:pt x="4084146" y="54411"/>
                </a:lnTo>
                <a:close/>
                <a:moveTo>
                  <a:pt x="4029734" y="32647"/>
                </a:moveTo>
                <a:lnTo>
                  <a:pt x="4051499" y="32647"/>
                </a:lnTo>
                <a:lnTo>
                  <a:pt x="4051499" y="54411"/>
                </a:lnTo>
                <a:lnTo>
                  <a:pt x="4029734" y="54411"/>
                </a:lnTo>
                <a:close/>
                <a:moveTo>
                  <a:pt x="3953558" y="32647"/>
                </a:moveTo>
                <a:lnTo>
                  <a:pt x="3975323" y="32647"/>
                </a:lnTo>
                <a:lnTo>
                  <a:pt x="3975323" y="54411"/>
                </a:lnTo>
                <a:lnTo>
                  <a:pt x="3953558" y="54411"/>
                </a:lnTo>
                <a:close/>
                <a:moveTo>
                  <a:pt x="3920911" y="32647"/>
                </a:moveTo>
                <a:lnTo>
                  <a:pt x="3936147" y="32647"/>
                </a:lnTo>
                <a:lnTo>
                  <a:pt x="3936147" y="54411"/>
                </a:lnTo>
                <a:lnTo>
                  <a:pt x="3920911" y="54411"/>
                </a:lnTo>
                <a:close/>
                <a:moveTo>
                  <a:pt x="3881734" y="32647"/>
                </a:moveTo>
                <a:lnTo>
                  <a:pt x="3896970" y="32647"/>
                </a:lnTo>
                <a:lnTo>
                  <a:pt x="3896970" y="54411"/>
                </a:lnTo>
                <a:lnTo>
                  <a:pt x="3881734" y="54411"/>
                </a:lnTo>
                <a:close/>
                <a:moveTo>
                  <a:pt x="3844734" y="32647"/>
                </a:moveTo>
                <a:lnTo>
                  <a:pt x="3866499" y="32647"/>
                </a:lnTo>
                <a:lnTo>
                  <a:pt x="3866499" y="54411"/>
                </a:lnTo>
                <a:lnTo>
                  <a:pt x="3844734" y="54411"/>
                </a:lnTo>
                <a:close/>
                <a:moveTo>
                  <a:pt x="3803381" y="32647"/>
                </a:moveTo>
                <a:lnTo>
                  <a:pt x="3818617" y="32647"/>
                </a:lnTo>
                <a:lnTo>
                  <a:pt x="3818617" y="54411"/>
                </a:lnTo>
                <a:lnTo>
                  <a:pt x="3803381" y="54411"/>
                </a:lnTo>
                <a:close/>
                <a:moveTo>
                  <a:pt x="3768558" y="32647"/>
                </a:moveTo>
                <a:lnTo>
                  <a:pt x="3790323" y="32647"/>
                </a:lnTo>
                <a:lnTo>
                  <a:pt x="3790323" y="54411"/>
                </a:lnTo>
                <a:lnTo>
                  <a:pt x="3768558" y="54411"/>
                </a:lnTo>
                <a:close/>
                <a:moveTo>
                  <a:pt x="3725028" y="32647"/>
                </a:moveTo>
                <a:lnTo>
                  <a:pt x="3746793" y="32647"/>
                </a:lnTo>
                <a:lnTo>
                  <a:pt x="3746793" y="54411"/>
                </a:lnTo>
                <a:lnTo>
                  <a:pt x="3725028" y="54411"/>
                </a:lnTo>
                <a:close/>
                <a:moveTo>
                  <a:pt x="3648852" y="32647"/>
                </a:moveTo>
                <a:lnTo>
                  <a:pt x="3670617" y="32647"/>
                </a:lnTo>
                <a:lnTo>
                  <a:pt x="3670617" y="54411"/>
                </a:lnTo>
                <a:lnTo>
                  <a:pt x="3648852" y="54411"/>
                </a:lnTo>
                <a:close/>
                <a:moveTo>
                  <a:pt x="3605323" y="32647"/>
                </a:moveTo>
                <a:lnTo>
                  <a:pt x="3627088" y="32647"/>
                </a:lnTo>
                <a:lnTo>
                  <a:pt x="3627088" y="54411"/>
                </a:lnTo>
                <a:lnTo>
                  <a:pt x="3605323" y="54411"/>
                </a:lnTo>
                <a:close/>
                <a:moveTo>
                  <a:pt x="3572676" y="32647"/>
                </a:moveTo>
                <a:lnTo>
                  <a:pt x="3594441" y="32647"/>
                </a:lnTo>
                <a:lnTo>
                  <a:pt x="3594441" y="54411"/>
                </a:lnTo>
                <a:lnTo>
                  <a:pt x="3572676" y="54411"/>
                </a:lnTo>
                <a:close/>
                <a:moveTo>
                  <a:pt x="3538940" y="32647"/>
                </a:moveTo>
                <a:lnTo>
                  <a:pt x="3554176" y="32647"/>
                </a:lnTo>
                <a:lnTo>
                  <a:pt x="3554176" y="54411"/>
                </a:lnTo>
                <a:lnTo>
                  <a:pt x="3538940" y="54411"/>
                </a:lnTo>
                <a:close/>
                <a:moveTo>
                  <a:pt x="3496499" y="32647"/>
                </a:moveTo>
                <a:lnTo>
                  <a:pt x="3518264" y="32647"/>
                </a:lnTo>
                <a:lnTo>
                  <a:pt x="3518264" y="54411"/>
                </a:lnTo>
                <a:lnTo>
                  <a:pt x="3496499" y="54411"/>
                </a:lnTo>
                <a:close/>
                <a:moveTo>
                  <a:pt x="3452970" y="32647"/>
                </a:moveTo>
                <a:lnTo>
                  <a:pt x="3474735" y="32647"/>
                </a:lnTo>
                <a:lnTo>
                  <a:pt x="3474735" y="54411"/>
                </a:lnTo>
                <a:lnTo>
                  <a:pt x="3452970" y="54411"/>
                </a:lnTo>
                <a:close/>
                <a:moveTo>
                  <a:pt x="3421410" y="32647"/>
                </a:moveTo>
                <a:lnTo>
                  <a:pt x="3436646" y="32647"/>
                </a:lnTo>
                <a:lnTo>
                  <a:pt x="3436646" y="54411"/>
                </a:lnTo>
                <a:lnTo>
                  <a:pt x="3421410" y="54411"/>
                </a:lnTo>
                <a:close/>
                <a:moveTo>
                  <a:pt x="3387676" y="32647"/>
                </a:moveTo>
                <a:lnTo>
                  <a:pt x="3409441" y="32647"/>
                </a:lnTo>
                <a:lnTo>
                  <a:pt x="3409441" y="54411"/>
                </a:lnTo>
                <a:lnTo>
                  <a:pt x="3387676" y="54411"/>
                </a:lnTo>
                <a:close/>
                <a:moveTo>
                  <a:pt x="3333264" y="32647"/>
                </a:moveTo>
                <a:lnTo>
                  <a:pt x="3355029" y="32647"/>
                </a:lnTo>
                <a:lnTo>
                  <a:pt x="3355029" y="54411"/>
                </a:lnTo>
                <a:lnTo>
                  <a:pt x="3333264" y="54411"/>
                </a:lnTo>
                <a:close/>
                <a:moveTo>
                  <a:pt x="3304970" y="32647"/>
                </a:moveTo>
                <a:lnTo>
                  <a:pt x="3320206" y="32647"/>
                </a:lnTo>
                <a:lnTo>
                  <a:pt x="3320206" y="54411"/>
                </a:lnTo>
                <a:lnTo>
                  <a:pt x="3304970" y="54411"/>
                </a:lnTo>
                <a:close/>
                <a:moveTo>
                  <a:pt x="3267970" y="32647"/>
                </a:moveTo>
                <a:lnTo>
                  <a:pt x="3289735" y="32647"/>
                </a:lnTo>
                <a:lnTo>
                  <a:pt x="3289735" y="54411"/>
                </a:lnTo>
                <a:lnTo>
                  <a:pt x="3267970" y="54411"/>
                </a:lnTo>
                <a:close/>
                <a:moveTo>
                  <a:pt x="3224440" y="32647"/>
                </a:moveTo>
                <a:lnTo>
                  <a:pt x="3246205" y="32647"/>
                </a:lnTo>
                <a:lnTo>
                  <a:pt x="3246205" y="54411"/>
                </a:lnTo>
                <a:lnTo>
                  <a:pt x="3224440" y="54411"/>
                </a:lnTo>
                <a:close/>
                <a:moveTo>
                  <a:pt x="3187440" y="32647"/>
                </a:moveTo>
                <a:lnTo>
                  <a:pt x="3202676" y="32647"/>
                </a:lnTo>
                <a:lnTo>
                  <a:pt x="3202676" y="54411"/>
                </a:lnTo>
                <a:lnTo>
                  <a:pt x="3187440" y="54411"/>
                </a:lnTo>
                <a:close/>
                <a:moveTo>
                  <a:pt x="3148264" y="32647"/>
                </a:moveTo>
                <a:lnTo>
                  <a:pt x="3170029" y="32647"/>
                </a:lnTo>
                <a:lnTo>
                  <a:pt x="3170029" y="54411"/>
                </a:lnTo>
                <a:lnTo>
                  <a:pt x="3148264" y="54411"/>
                </a:lnTo>
                <a:close/>
                <a:moveTo>
                  <a:pt x="5362822" y="0"/>
                </a:moveTo>
                <a:cubicBezTo>
                  <a:pt x="5386862" y="0"/>
                  <a:pt x="5406351" y="19489"/>
                  <a:pt x="5406351" y="43529"/>
                </a:cubicBezTo>
                <a:cubicBezTo>
                  <a:pt x="5406351" y="67570"/>
                  <a:pt x="5386862" y="87058"/>
                  <a:pt x="5362822" y="87058"/>
                </a:cubicBezTo>
                <a:cubicBezTo>
                  <a:pt x="5338781" y="87058"/>
                  <a:pt x="5319292" y="67570"/>
                  <a:pt x="5319292" y="43529"/>
                </a:cubicBezTo>
                <a:cubicBezTo>
                  <a:pt x="5319292" y="19489"/>
                  <a:pt x="5338781" y="0"/>
                  <a:pt x="5362822" y="0"/>
                </a:cubicBezTo>
                <a:close/>
                <a:moveTo>
                  <a:pt x="2980674" y="0"/>
                </a:moveTo>
                <a:cubicBezTo>
                  <a:pt x="2998086" y="0"/>
                  <a:pt x="3012234" y="19588"/>
                  <a:pt x="3012234" y="43529"/>
                </a:cubicBezTo>
                <a:cubicBezTo>
                  <a:pt x="3012234" y="67470"/>
                  <a:pt x="2998086" y="87058"/>
                  <a:pt x="2980674" y="87058"/>
                </a:cubicBezTo>
                <a:cubicBezTo>
                  <a:pt x="2963263" y="87058"/>
                  <a:pt x="2949116" y="67470"/>
                  <a:pt x="2949116" y="43529"/>
                </a:cubicBezTo>
                <a:cubicBezTo>
                  <a:pt x="2949116" y="19588"/>
                  <a:pt x="2963263" y="0"/>
                  <a:pt x="2980674" y="0"/>
                </a:cubicBezTo>
                <a:close/>
              </a:path>
            </a:pathLst>
          </a:custGeom>
          <a:gradFill>
            <a:gsLst>
              <a:gs pos="3846">
                <a:schemeClr val="accent1">
                  <a:lumMod val="50000"/>
                  <a:lumOff val="50000"/>
                </a:schemeClr>
              </a:gs>
              <a:gs pos="100000">
                <a:schemeClr val="accent1">
                  <a:lumMod val="50000"/>
                  <a:lumOff val="50000"/>
                </a:schemeClr>
              </a:gs>
              <a:gs pos="53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56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组合 148">
            <a:extLst>
              <a:ext uri="{FF2B5EF4-FFF2-40B4-BE49-F238E27FC236}">
                <a16:creationId xmlns:a16="http://schemas.microsoft.com/office/drawing/2014/main" xmlns="" id="{BEF8CC55-B148-43CB-90FA-EF697343CE0D}"/>
              </a:ext>
            </a:extLst>
          </p:cNvPr>
          <p:cNvGrpSpPr/>
          <p:nvPr/>
        </p:nvGrpSpPr>
        <p:grpSpPr>
          <a:xfrm>
            <a:off x="6451848" y="965054"/>
            <a:ext cx="5072380" cy="2728151"/>
            <a:chOff x="6451848" y="372941"/>
            <a:chExt cx="5072380" cy="2728151"/>
          </a:xfrm>
        </p:grpSpPr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xmlns="" id="{87FF9B45-C8E5-4314-876B-462FB5B66FF2}"/>
                </a:ext>
              </a:extLst>
            </p:cNvPr>
            <p:cNvGrpSpPr/>
            <p:nvPr/>
          </p:nvGrpSpPr>
          <p:grpSpPr>
            <a:xfrm>
              <a:off x="6451848" y="372941"/>
              <a:ext cx="5072380" cy="1304990"/>
              <a:chOff x="6419465" y="243140"/>
              <a:chExt cx="5072380" cy="1304990"/>
            </a:xfrm>
          </p:grpSpPr>
          <p:grpSp>
            <p:nvGrpSpPr>
              <p:cNvPr id="186" name="组合 185">
                <a:extLst>
                  <a:ext uri="{FF2B5EF4-FFF2-40B4-BE49-F238E27FC236}">
                    <a16:creationId xmlns:a16="http://schemas.microsoft.com/office/drawing/2014/main" xmlns="" id="{B5200053-80A7-4736-83E5-0CE0742069BD}"/>
                  </a:ext>
                </a:extLst>
              </p:cNvPr>
              <p:cNvGrpSpPr/>
              <p:nvPr/>
            </p:nvGrpSpPr>
            <p:grpSpPr>
              <a:xfrm>
                <a:off x="6419465" y="243140"/>
                <a:ext cx="5072380" cy="1304990"/>
                <a:chOff x="5736856" y="1066123"/>
                <a:chExt cx="5687375" cy="2126019"/>
              </a:xfrm>
            </p:grpSpPr>
            <p:grpSp>
              <p:nvGrpSpPr>
                <p:cNvPr id="192" name="组合 191">
                  <a:extLst>
                    <a:ext uri="{FF2B5EF4-FFF2-40B4-BE49-F238E27FC236}">
                      <a16:creationId xmlns:a16="http://schemas.microsoft.com/office/drawing/2014/main" xmlns="" id="{3F7EDA67-12C9-439F-A811-7971781C0044}"/>
                    </a:ext>
                  </a:extLst>
                </p:cNvPr>
                <p:cNvGrpSpPr/>
                <p:nvPr/>
              </p:nvGrpSpPr>
              <p:grpSpPr>
                <a:xfrm>
                  <a:off x="5736856" y="1066123"/>
                  <a:ext cx="5687375" cy="2126019"/>
                  <a:chOff x="5780858" y="3735711"/>
                  <a:chExt cx="12364345" cy="3930333"/>
                </a:xfrm>
              </p:grpSpPr>
              <p:grpSp>
                <p:nvGrpSpPr>
                  <p:cNvPr id="194" name="组合 193">
                    <a:extLst>
                      <a:ext uri="{FF2B5EF4-FFF2-40B4-BE49-F238E27FC236}">
                        <a16:creationId xmlns:a16="http://schemas.microsoft.com/office/drawing/2014/main" xmlns="" id="{B7D0CF46-3AEB-4198-A9A3-EE05529B5E5D}"/>
                      </a:ext>
                    </a:extLst>
                  </p:cNvPr>
                  <p:cNvGrpSpPr/>
                  <p:nvPr/>
                </p:nvGrpSpPr>
                <p:grpSpPr>
                  <a:xfrm>
                    <a:off x="12766853" y="4085505"/>
                    <a:ext cx="0" cy="3393350"/>
                    <a:chOff x="11242040" y="2691815"/>
                    <a:chExt cx="0" cy="1641575"/>
                  </a:xfrm>
                </p:grpSpPr>
                <p:cxnSp>
                  <p:nvCxnSpPr>
                    <p:cNvPr id="222" name="PA-直接连接符 48">
                      <a:extLst>
                        <a:ext uri="{FF2B5EF4-FFF2-40B4-BE49-F238E27FC236}">
                          <a16:creationId xmlns:a16="http://schemas.microsoft.com/office/drawing/2014/main" xmlns="" id="{CA305936-D697-4D91-A34A-614E9904E703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2"/>
                      </p:custDataLst>
                    </p:nvPr>
                  </p:nvCxnSpPr>
                  <p:spPr>
                    <a:xfrm>
                      <a:off x="11242040" y="3591330"/>
                      <a:ext cx="0" cy="74206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23" name="PA-直接连接符 49">
                      <a:extLst>
                        <a:ext uri="{FF2B5EF4-FFF2-40B4-BE49-F238E27FC236}">
                          <a16:creationId xmlns:a16="http://schemas.microsoft.com/office/drawing/2014/main" xmlns="" id="{E1788EF7-6F37-4EA1-BD1E-E5CAF4352670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3"/>
                      </p:custDataLst>
                    </p:nvPr>
                  </p:nvCxnSpPr>
                  <p:spPr>
                    <a:xfrm flipV="1">
                      <a:off x="11242040" y="2691815"/>
                      <a:ext cx="0" cy="788775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95" name="组合 194">
                    <a:extLst>
                      <a:ext uri="{FF2B5EF4-FFF2-40B4-BE49-F238E27FC236}">
                        <a16:creationId xmlns:a16="http://schemas.microsoft.com/office/drawing/2014/main" xmlns="" id="{CC2AB295-24B4-49EE-B4CB-B6316AAACD68}"/>
                      </a:ext>
                    </a:extLst>
                  </p:cNvPr>
                  <p:cNvGrpSpPr/>
                  <p:nvPr/>
                </p:nvGrpSpPr>
                <p:grpSpPr>
                  <a:xfrm>
                    <a:off x="15102254" y="3770783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20" name="PA-直接连接符 46">
                      <a:extLst>
                        <a:ext uri="{FF2B5EF4-FFF2-40B4-BE49-F238E27FC236}">
                          <a16:creationId xmlns:a16="http://schemas.microsoft.com/office/drawing/2014/main" xmlns="" id="{8B534F31-17EC-4F51-9A3E-82CC07BF1877}"/>
                        </a:ext>
                      </a:extLst>
                    </p:cNvPr>
                    <p:cNvCxnSpPr/>
                    <p:nvPr>
                      <p:custDataLst>
                        <p:tags r:id="rId100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21" name="PA-直接连接符 47">
                      <a:extLst>
                        <a:ext uri="{FF2B5EF4-FFF2-40B4-BE49-F238E27FC236}">
                          <a16:creationId xmlns:a16="http://schemas.microsoft.com/office/drawing/2014/main" xmlns="" id="{3289EDDF-F24D-4E75-A483-12247483C3AF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101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96" name="组合 195">
                    <a:extLst>
                      <a:ext uri="{FF2B5EF4-FFF2-40B4-BE49-F238E27FC236}">
                        <a16:creationId xmlns:a16="http://schemas.microsoft.com/office/drawing/2014/main" xmlns="" id="{9AC6A204-95D3-41B6-97F9-34A514433349}"/>
                      </a:ext>
                    </a:extLst>
                  </p:cNvPr>
                  <p:cNvGrpSpPr/>
                  <p:nvPr/>
                </p:nvGrpSpPr>
                <p:grpSpPr>
                  <a:xfrm>
                    <a:off x="10266402" y="3735711"/>
                    <a:ext cx="115260" cy="3288860"/>
                    <a:chOff x="11242040" y="2413470"/>
                    <a:chExt cx="0" cy="2135347"/>
                  </a:xfrm>
                </p:grpSpPr>
                <p:cxnSp>
                  <p:nvCxnSpPr>
                    <p:cNvPr id="218" name="PA-直接连接符 44">
                      <a:extLst>
                        <a:ext uri="{FF2B5EF4-FFF2-40B4-BE49-F238E27FC236}">
                          <a16:creationId xmlns:a16="http://schemas.microsoft.com/office/drawing/2014/main" xmlns="" id="{D802A0F2-C07E-4BD8-83C4-442B793E29B6}"/>
                        </a:ext>
                      </a:extLst>
                    </p:cNvPr>
                    <p:cNvCxnSpPr/>
                    <p:nvPr>
                      <p:custDataLst>
                        <p:tags r:id="rId98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19" name="PA-直接连接符 45">
                      <a:extLst>
                        <a:ext uri="{FF2B5EF4-FFF2-40B4-BE49-F238E27FC236}">
                          <a16:creationId xmlns:a16="http://schemas.microsoft.com/office/drawing/2014/main" xmlns="" id="{6792E576-D315-48DD-A9E2-574002E71188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99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97" name="组合 196">
                    <a:extLst>
                      <a:ext uri="{FF2B5EF4-FFF2-40B4-BE49-F238E27FC236}">
                        <a16:creationId xmlns:a16="http://schemas.microsoft.com/office/drawing/2014/main" xmlns="" id="{EA06C301-583D-41B0-9F2B-86D779339445}"/>
                      </a:ext>
                    </a:extLst>
                  </p:cNvPr>
                  <p:cNvGrpSpPr/>
                  <p:nvPr/>
                </p:nvGrpSpPr>
                <p:grpSpPr>
                  <a:xfrm>
                    <a:off x="5780858" y="4085984"/>
                    <a:ext cx="11559884" cy="3580060"/>
                    <a:chOff x="9022782" y="4497576"/>
                    <a:chExt cx="5695355" cy="4764947"/>
                  </a:xfrm>
                </p:grpSpPr>
                <p:grpSp>
                  <p:nvGrpSpPr>
                    <p:cNvPr id="212" name="组合 211">
                      <a:extLst>
                        <a:ext uri="{FF2B5EF4-FFF2-40B4-BE49-F238E27FC236}">
                          <a16:creationId xmlns:a16="http://schemas.microsoft.com/office/drawing/2014/main" xmlns="" id="{8592F193-FBCC-4424-8389-AEF063B7001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022782" y="4497576"/>
                      <a:ext cx="5665466" cy="741501"/>
                      <a:chOff x="10359117" y="4193068"/>
                      <a:chExt cx="3275962" cy="608050"/>
                    </a:xfrm>
                  </p:grpSpPr>
                  <p:sp>
                    <p:nvSpPr>
                      <p:cNvPr id="216" name="PA-菱形 42">
                        <a:extLst>
                          <a:ext uri="{FF2B5EF4-FFF2-40B4-BE49-F238E27FC236}">
                            <a16:creationId xmlns:a16="http://schemas.microsoft.com/office/drawing/2014/main" xmlns="" id="{A987BD95-6C42-4E1A-BDA2-6EAE11CA23EB}"/>
                          </a:ext>
                        </a:extLst>
                      </p:cNvPr>
                      <p:cNvSpPr/>
                      <p:nvPr>
                        <p:custDataLst>
                          <p:tags r:id="rId96"/>
                        </p:custDataLst>
                      </p:nvPr>
                    </p:nvSpPr>
                    <p:spPr>
                      <a:xfrm>
                        <a:off x="10359117" y="4193068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PA-菱形 43">
                        <a:extLst>
                          <a:ext uri="{FF2B5EF4-FFF2-40B4-BE49-F238E27FC236}">
                            <a16:creationId xmlns:a16="http://schemas.microsoft.com/office/drawing/2014/main" xmlns="" id="{C8112E31-D033-44CF-8B7D-4E4EBE38895B}"/>
                          </a:ext>
                        </a:extLst>
                      </p:cNvPr>
                      <p:cNvSpPr/>
                      <p:nvPr>
                        <p:custDataLst>
                          <p:tags r:id="rId97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13" name="组合 212">
                      <a:extLst>
                        <a:ext uri="{FF2B5EF4-FFF2-40B4-BE49-F238E27FC236}">
                          <a16:creationId xmlns:a16="http://schemas.microsoft.com/office/drawing/2014/main" xmlns="" id="{398A5919-4941-4015-9493-FBA1290AD423}"/>
                        </a:ext>
                      </a:extLst>
                    </p:cNvPr>
                    <p:cNvGrpSpPr/>
                    <p:nvPr/>
                  </p:nvGrpSpPr>
                  <p:grpSpPr>
                    <a:xfrm flipV="1">
                      <a:off x="9052671" y="8521022"/>
                      <a:ext cx="5665466" cy="741501"/>
                      <a:chOff x="10376400" y="4192385"/>
                      <a:chExt cx="3275962" cy="608050"/>
                    </a:xfrm>
                  </p:grpSpPr>
                  <p:sp>
                    <p:nvSpPr>
                      <p:cNvPr id="214" name="PA-菱形 40">
                        <a:extLst>
                          <a:ext uri="{FF2B5EF4-FFF2-40B4-BE49-F238E27FC236}">
                            <a16:creationId xmlns:a16="http://schemas.microsoft.com/office/drawing/2014/main" xmlns="" id="{4BA12F38-2A3F-423A-B2CA-79608B128A6C}"/>
                          </a:ext>
                        </a:extLst>
                      </p:cNvPr>
                      <p:cNvSpPr/>
                      <p:nvPr>
                        <p:custDataLst>
                          <p:tags r:id="rId94"/>
                        </p:custDataLst>
                      </p:nvPr>
                    </p:nvSpPr>
                    <p:spPr>
                      <a:xfrm>
                        <a:off x="10376400" y="4192385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PA-菱形 41">
                        <a:extLst>
                          <a:ext uri="{FF2B5EF4-FFF2-40B4-BE49-F238E27FC236}">
                            <a16:creationId xmlns:a16="http://schemas.microsoft.com/office/drawing/2014/main" xmlns="" id="{3FFE54C5-BDAD-4771-8A3F-B4E9C7A63537}"/>
                          </a:ext>
                        </a:extLst>
                      </p:cNvPr>
                      <p:cNvSpPr/>
                      <p:nvPr>
                        <p:custDataLst>
                          <p:tags r:id="rId95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198" name="组合 197">
                    <a:extLst>
                      <a:ext uri="{FF2B5EF4-FFF2-40B4-BE49-F238E27FC236}">
                        <a16:creationId xmlns:a16="http://schemas.microsoft.com/office/drawing/2014/main" xmlns="" id="{A925A4EF-308A-4C1F-91B8-3AE32CE514C9}"/>
                      </a:ext>
                    </a:extLst>
                  </p:cNvPr>
                  <p:cNvGrpSpPr/>
                  <p:nvPr/>
                </p:nvGrpSpPr>
                <p:grpSpPr>
                  <a:xfrm>
                    <a:off x="9314889" y="4291067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10" name="PA-直接连接符 36">
                      <a:extLst>
                        <a:ext uri="{FF2B5EF4-FFF2-40B4-BE49-F238E27FC236}">
                          <a16:creationId xmlns:a16="http://schemas.microsoft.com/office/drawing/2014/main" xmlns="" id="{448F263D-BBA1-407C-B2EB-154834971824}"/>
                        </a:ext>
                      </a:extLst>
                    </p:cNvPr>
                    <p:cNvCxnSpPr/>
                    <p:nvPr>
                      <p:custDataLst>
                        <p:tags r:id="rId92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11" name="PA-直接连接符 37">
                      <a:extLst>
                        <a:ext uri="{FF2B5EF4-FFF2-40B4-BE49-F238E27FC236}">
                          <a16:creationId xmlns:a16="http://schemas.microsoft.com/office/drawing/2014/main" xmlns="" id="{A2E49BF2-FA14-4376-A787-94BC75DBB4CD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93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sp>
                <p:nvSpPr>
                  <p:cNvPr id="199" name="PA-椭圆 20">
                    <a:extLst>
                      <a:ext uri="{FF2B5EF4-FFF2-40B4-BE49-F238E27FC236}">
                        <a16:creationId xmlns:a16="http://schemas.microsoft.com/office/drawing/2014/main" xmlns="" id="{8965E53C-CD50-4515-ADEC-9A887EADC96F}"/>
                      </a:ext>
                    </a:extLst>
                  </p:cNvPr>
                  <p:cNvSpPr/>
                  <p:nvPr>
                    <p:custDataLst>
                      <p:tags r:id="rId84"/>
                    </p:custDataLst>
                  </p:nvPr>
                </p:nvSpPr>
                <p:spPr>
                  <a:xfrm flipV="1">
                    <a:off x="14550702" y="5058039"/>
                    <a:ext cx="142823" cy="142823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00" name="PA-椭圆 21">
                    <a:extLst>
                      <a:ext uri="{FF2B5EF4-FFF2-40B4-BE49-F238E27FC236}">
                        <a16:creationId xmlns:a16="http://schemas.microsoft.com/office/drawing/2014/main" xmlns="" id="{7309D5D8-7001-4622-AE90-AC4669108626}"/>
                      </a:ext>
                    </a:extLst>
                  </p:cNvPr>
                  <p:cNvSpPr/>
                  <p:nvPr>
                    <p:custDataLst>
                      <p:tags r:id="rId85"/>
                    </p:custDataLst>
                  </p:nvPr>
                </p:nvSpPr>
                <p:spPr>
                  <a:xfrm flipV="1">
                    <a:off x="9453533" y="7029982"/>
                    <a:ext cx="112714" cy="112714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01" name="PA-椭圆 23">
                    <a:extLst>
                      <a:ext uri="{FF2B5EF4-FFF2-40B4-BE49-F238E27FC236}">
                        <a16:creationId xmlns:a16="http://schemas.microsoft.com/office/drawing/2014/main" xmlns="" id="{7A14C953-99AB-4C72-A2AF-ACE9B2B6FE5E}"/>
                      </a:ext>
                    </a:extLst>
                  </p:cNvPr>
                  <p:cNvSpPr/>
                  <p:nvPr>
                    <p:custDataLst>
                      <p:tags r:id="rId86"/>
                    </p:custDataLst>
                  </p:nvPr>
                </p:nvSpPr>
                <p:spPr>
                  <a:xfrm flipV="1">
                    <a:off x="8900136" y="6096018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02" name="PA-椭圆 24">
                    <a:extLst>
                      <a:ext uri="{FF2B5EF4-FFF2-40B4-BE49-F238E27FC236}">
                        <a16:creationId xmlns:a16="http://schemas.microsoft.com/office/drawing/2014/main" xmlns="" id="{A4F3C40D-2775-4897-B7EF-2419A969F89A}"/>
                      </a:ext>
                    </a:extLst>
                  </p:cNvPr>
                  <p:cNvSpPr/>
                  <p:nvPr>
                    <p:custDataLst>
                      <p:tags r:id="rId87"/>
                    </p:custDataLst>
                  </p:nvPr>
                </p:nvSpPr>
                <p:spPr>
                  <a:xfrm flipV="1">
                    <a:off x="15426176" y="5595003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grpSp>
                <p:nvGrpSpPr>
                  <p:cNvPr id="203" name="组合 202">
                    <a:extLst>
                      <a:ext uri="{FF2B5EF4-FFF2-40B4-BE49-F238E27FC236}">
                        <a16:creationId xmlns:a16="http://schemas.microsoft.com/office/drawing/2014/main" xmlns="" id="{F85C2D75-1055-443C-A42E-B8D2874D9ACB}"/>
                      </a:ext>
                    </a:extLst>
                  </p:cNvPr>
                  <p:cNvGrpSpPr/>
                  <p:nvPr/>
                </p:nvGrpSpPr>
                <p:grpSpPr>
                  <a:xfrm>
                    <a:off x="6278437" y="4785295"/>
                    <a:ext cx="11866766" cy="2238817"/>
                    <a:chOff x="7682469" y="4002701"/>
                    <a:chExt cx="9385125" cy="1770624"/>
                  </a:xfrm>
                </p:grpSpPr>
                <p:grpSp>
                  <p:nvGrpSpPr>
                    <p:cNvPr id="204" name="组合 203">
                      <a:extLst>
                        <a:ext uri="{FF2B5EF4-FFF2-40B4-BE49-F238E27FC236}">
                          <a16:creationId xmlns:a16="http://schemas.microsoft.com/office/drawing/2014/main" xmlns="" id="{553BA410-EC75-41A7-9C78-45A64E1DA7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82469" y="4945533"/>
                      <a:ext cx="526811" cy="827792"/>
                      <a:chOff x="7682469" y="4945533"/>
                      <a:chExt cx="526811" cy="827792"/>
                    </a:xfrm>
                  </p:grpSpPr>
                  <p:sp>
                    <p:nvSpPr>
                      <p:cNvPr id="208" name="PA-椭圆 34">
                        <a:extLst>
                          <a:ext uri="{FF2B5EF4-FFF2-40B4-BE49-F238E27FC236}">
                            <a16:creationId xmlns:a16="http://schemas.microsoft.com/office/drawing/2014/main" xmlns="" id="{8A533359-2ED0-48D1-910B-E558A281E860}"/>
                          </a:ext>
                        </a:extLst>
                      </p:cNvPr>
                      <p:cNvSpPr/>
                      <p:nvPr>
                        <p:custDataLst>
                          <p:tags r:id="rId90"/>
                        </p:custDataLst>
                      </p:nvPr>
                    </p:nvSpPr>
                    <p:spPr>
                      <a:xfrm flipV="1">
                        <a:off x="8120137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PA-椭圆 35">
                        <a:extLst>
                          <a:ext uri="{FF2B5EF4-FFF2-40B4-BE49-F238E27FC236}">
                            <a16:creationId xmlns:a16="http://schemas.microsoft.com/office/drawing/2014/main" xmlns="" id="{CCFAA751-0445-47D9-B9AD-4DB184AC6D1C}"/>
                          </a:ext>
                        </a:extLst>
                      </p:cNvPr>
                      <p:cNvSpPr/>
                      <p:nvPr>
                        <p:custDataLst>
                          <p:tags r:id="rId91"/>
                        </p:custDataLst>
                      </p:nvPr>
                    </p:nvSpPr>
                    <p:spPr>
                      <a:xfrm flipV="1">
                        <a:off x="7682469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组合 204">
                      <a:extLst>
                        <a:ext uri="{FF2B5EF4-FFF2-40B4-BE49-F238E27FC236}">
                          <a16:creationId xmlns:a16="http://schemas.microsoft.com/office/drawing/2014/main" xmlns="" id="{912D92D4-80A8-419F-9B83-F48B9ACB818F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6540783" y="4002701"/>
                      <a:ext cx="526811" cy="827792"/>
                      <a:chOff x="16474777" y="4945533"/>
                      <a:chExt cx="526811" cy="827792"/>
                    </a:xfrm>
                  </p:grpSpPr>
                  <p:sp>
                    <p:nvSpPr>
                      <p:cNvPr id="206" name="PA-椭圆 31">
                        <a:extLst>
                          <a:ext uri="{FF2B5EF4-FFF2-40B4-BE49-F238E27FC236}">
                            <a16:creationId xmlns:a16="http://schemas.microsoft.com/office/drawing/2014/main" xmlns="" id="{6C881E44-3476-4A98-A891-FC1B1656A74E}"/>
                          </a:ext>
                        </a:extLst>
                      </p:cNvPr>
                      <p:cNvSpPr/>
                      <p:nvPr>
                        <p:custDataLst>
                          <p:tags r:id="rId88"/>
                        </p:custDataLst>
                      </p:nvPr>
                    </p:nvSpPr>
                    <p:spPr>
                      <a:xfrm flipV="1">
                        <a:off x="16912445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PA-椭圆 32">
                        <a:extLst>
                          <a:ext uri="{FF2B5EF4-FFF2-40B4-BE49-F238E27FC236}">
                            <a16:creationId xmlns:a16="http://schemas.microsoft.com/office/drawing/2014/main" xmlns="" id="{E1B333D2-A5EA-4E5F-A138-A707CC156015}"/>
                          </a:ext>
                        </a:extLst>
                      </p:cNvPr>
                      <p:cNvSpPr/>
                      <p:nvPr>
                        <p:custDataLst>
                          <p:tags r:id="rId89"/>
                        </p:custDataLst>
                      </p:nvPr>
                    </p:nvSpPr>
                    <p:spPr>
                      <a:xfrm flipV="1">
                        <a:off x="16474777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93" name="PA-矩形 6">
                  <a:extLst>
                    <a:ext uri="{FF2B5EF4-FFF2-40B4-BE49-F238E27FC236}">
                      <a16:creationId xmlns:a16="http://schemas.microsoft.com/office/drawing/2014/main" xmlns="" id="{203FB236-3D03-423E-B591-398DFCE87318}"/>
                    </a:ext>
                  </a:extLst>
                </p:cNvPr>
                <p:cNvSpPr/>
                <p:nvPr>
                  <p:custDataLst>
                    <p:tags r:id="rId83"/>
                  </p:custDataLst>
                </p:nvPr>
              </p:nvSpPr>
              <p:spPr>
                <a:xfrm>
                  <a:off x="7366272" y="1922194"/>
                  <a:ext cx="2651461" cy="85240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2800" b="0" i="0" u="none" strike="noStrike" kern="0" cap="none" spc="60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>
                        <a:outerShdw blurRad="190500" dist="76200" dir="4800000" algn="t" rotWithShape="0">
                          <a:prstClr val="black">
                            <a:alpha val="50000"/>
                          </a:prstClr>
                        </a:outerShdw>
                      </a:effectLst>
                      <a:uLnTx/>
                      <a:uFillTx/>
                      <a:latin typeface="+mj-ea"/>
                      <a:ea typeface="+mj-ea"/>
                    </a:rPr>
                    <a:t>合适的内容</a:t>
                  </a:r>
                </a:p>
              </p:txBody>
            </p:sp>
          </p:grpSp>
          <p:grpSp>
            <p:nvGrpSpPr>
              <p:cNvPr id="187" name="图形 89">
                <a:extLst>
                  <a:ext uri="{FF2B5EF4-FFF2-40B4-BE49-F238E27FC236}">
                    <a16:creationId xmlns:a16="http://schemas.microsoft.com/office/drawing/2014/main" xmlns="" id="{530A212B-6B17-4467-AF97-E6C25376B1B0}"/>
                  </a:ext>
                </a:extLst>
              </p:cNvPr>
              <p:cNvGrpSpPr/>
              <p:nvPr/>
            </p:nvGrpSpPr>
            <p:grpSpPr>
              <a:xfrm>
                <a:off x="8512357" y="435000"/>
                <a:ext cx="921897" cy="573529"/>
                <a:chOff x="5232987" y="2496503"/>
                <a:chExt cx="2062163" cy="1864042"/>
              </a:xfrm>
              <a:gradFill>
                <a:gsLst>
                  <a:gs pos="0">
                    <a:srgbClr val="59EEF3">
                      <a:alpha val="50000"/>
                    </a:srgbClr>
                  </a:gs>
                  <a:gs pos="75000">
                    <a:srgbClr val="00B0F0">
                      <a:alpha val="0"/>
                    </a:srgbClr>
                  </a:gs>
                </a:gsLst>
                <a:lin ang="5400000" scaled="1"/>
              </a:gradFill>
            </p:grpSpPr>
            <p:sp>
              <p:nvSpPr>
                <p:cNvPr id="188" name="PA-任意多边形 91">
                  <a:extLst>
                    <a:ext uri="{FF2B5EF4-FFF2-40B4-BE49-F238E27FC236}">
                      <a16:creationId xmlns:a16="http://schemas.microsoft.com/office/drawing/2014/main" xmlns="" id="{7C6ACF18-D60C-4E77-A8A1-825DBD8A13C1}"/>
                    </a:ext>
                  </a:extLst>
                </p:cNvPr>
                <p:cNvSpPr/>
                <p:nvPr>
                  <p:custDataLst>
                    <p:tags r:id="rId79"/>
                  </p:custDataLst>
                </p:nvPr>
              </p:nvSpPr>
              <p:spPr>
                <a:xfrm>
                  <a:off x="5494924" y="2496503"/>
                  <a:ext cx="1800226" cy="761999"/>
                </a:xfrm>
                <a:custGeom>
                  <a:avLst/>
                  <a:gdLst>
                    <a:gd name="connsiteX0" fmla="*/ 369570 w 1800225"/>
                    <a:gd name="connsiteY0" fmla="*/ 635318 h 762000"/>
                    <a:gd name="connsiteX1" fmla="*/ 1030605 w 1800225"/>
                    <a:gd name="connsiteY1" fmla="*/ 289560 h 762000"/>
                    <a:gd name="connsiteX2" fmla="*/ 1116330 w 1800225"/>
                    <a:gd name="connsiteY2" fmla="*/ 268605 h 762000"/>
                    <a:gd name="connsiteX3" fmla="*/ 1280160 w 1800225"/>
                    <a:gd name="connsiteY3" fmla="*/ 367665 h 762000"/>
                    <a:gd name="connsiteX4" fmla="*/ 1420178 w 1800225"/>
                    <a:gd name="connsiteY4" fmla="*/ 635318 h 762000"/>
                    <a:gd name="connsiteX5" fmla="*/ 1524000 w 1800225"/>
                    <a:gd name="connsiteY5" fmla="*/ 635318 h 762000"/>
                    <a:gd name="connsiteX6" fmla="*/ 1740218 w 1800225"/>
                    <a:gd name="connsiteY6" fmla="*/ 767715 h 762000"/>
                    <a:gd name="connsiteX7" fmla="*/ 1786890 w 1800225"/>
                    <a:gd name="connsiteY7" fmla="*/ 597218 h 762000"/>
                    <a:gd name="connsiteX8" fmla="*/ 1566863 w 1800225"/>
                    <a:gd name="connsiteY8" fmla="*/ 177165 h 762000"/>
                    <a:gd name="connsiteX9" fmla="*/ 1451610 w 1800225"/>
                    <a:gd name="connsiteY9" fmla="*/ 107633 h 762000"/>
                    <a:gd name="connsiteX10" fmla="*/ 1391603 w 1800225"/>
                    <a:gd name="connsiteY10" fmla="*/ 122873 h 762000"/>
                    <a:gd name="connsiteX11" fmla="*/ 1387793 w 1800225"/>
                    <a:gd name="connsiteY11" fmla="*/ 124778 h 762000"/>
                    <a:gd name="connsiteX12" fmla="*/ 1359218 w 1800225"/>
                    <a:gd name="connsiteY12" fmla="*/ 69533 h 762000"/>
                    <a:gd name="connsiteX13" fmla="*/ 1243965 w 1800225"/>
                    <a:gd name="connsiteY13" fmla="*/ 0 h 762000"/>
                    <a:gd name="connsiteX14" fmla="*/ 1183958 w 1800225"/>
                    <a:gd name="connsiteY14" fmla="*/ 15240 h 762000"/>
                    <a:gd name="connsiteX15" fmla="*/ 0 w 1800225"/>
                    <a:gd name="connsiteY15" fmla="*/ 635318 h 762000"/>
                    <a:gd name="connsiteX16" fmla="*/ 953 w 1800225"/>
                    <a:gd name="connsiteY16" fmla="*/ 635318 h 762000"/>
                    <a:gd name="connsiteX17" fmla="*/ 369570 w 1800225"/>
                    <a:gd name="connsiteY17" fmla="*/ 635318 h 76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800225" h="762000">
                      <a:moveTo>
                        <a:pt x="369570" y="635318"/>
                      </a:moveTo>
                      <a:lnTo>
                        <a:pt x="1030605" y="289560"/>
                      </a:lnTo>
                      <a:cubicBezTo>
                        <a:pt x="1057275" y="276225"/>
                        <a:pt x="1086803" y="268605"/>
                        <a:pt x="1116330" y="268605"/>
                      </a:cubicBezTo>
                      <a:cubicBezTo>
                        <a:pt x="1185863" y="268605"/>
                        <a:pt x="1248728" y="306705"/>
                        <a:pt x="1280160" y="367665"/>
                      </a:cubicBezTo>
                      <a:lnTo>
                        <a:pt x="1420178" y="635318"/>
                      </a:lnTo>
                      <a:lnTo>
                        <a:pt x="1524000" y="635318"/>
                      </a:lnTo>
                      <a:cubicBezTo>
                        <a:pt x="1618298" y="635318"/>
                        <a:pt x="1700213" y="688658"/>
                        <a:pt x="1740218" y="767715"/>
                      </a:cubicBezTo>
                      <a:cubicBezTo>
                        <a:pt x="1797368" y="732473"/>
                        <a:pt x="1819275" y="658178"/>
                        <a:pt x="1786890" y="597218"/>
                      </a:cubicBezTo>
                      <a:lnTo>
                        <a:pt x="1566863" y="177165"/>
                      </a:lnTo>
                      <a:cubicBezTo>
                        <a:pt x="1544003" y="133350"/>
                        <a:pt x="1498283" y="107633"/>
                        <a:pt x="1451610" y="107633"/>
                      </a:cubicBezTo>
                      <a:cubicBezTo>
                        <a:pt x="1431608" y="107633"/>
                        <a:pt x="1410653" y="112395"/>
                        <a:pt x="1391603" y="122873"/>
                      </a:cubicBezTo>
                      <a:lnTo>
                        <a:pt x="1387793" y="124778"/>
                      </a:lnTo>
                      <a:lnTo>
                        <a:pt x="1359218" y="69533"/>
                      </a:lnTo>
                      <a:cubicBezTo>
                        <a:pt x="1336358" y="25718"/>
                        <a:pt x="1290638" y="0"/>
                        <a:pt x="1243965" y="0"/>
                      </a:cubicBezTo>
                      <a:cubicBezTo>
                        <a:pt x="1223963" y="0"/>
                        <a:pt x="1203008" y="4763"/>
                        <a:pt x="1183958" y="15240"/>
                      </a:cubicBezTo>
                      <a:lnTo>
                        <a:pt x="0" y="635318"/>
                      </a:lnTo>
                      <a:cubicBezTo>
                        <a:pt x="0" y="635318"/>
                        <a:pt x="953" y="635318"/>
                        <a:pt x="953" y="635318"/>
                      </a:cubicBezTo>
                      <a:lnTo>
                        <a:pt x="369570" y="635318"/>
                      </a:lnTo>
                      <a:close/>
                    </a:path>
                  </a:pathLst>
                </a:custGeom>
                <a:gradFill>
                  <a:gsLst>
                    <a:gs pos="0">
                      <a:sysClr val="window" lastClr="FFFFFF">
                        <a:alpha val="50000"/>
                      </a:sysClr>
                    </a:gs>
                    <a:gs pos="75000">
                      <a:sysClr val="window" lastClr="FFFFFF">
                        <a:alpha val="0"/>
                      </a:sysClr>
                    </a:gs>
                  </a:gsLst>
                  <a:lin ang="5400000" scaled="1"/>
                </a:gradFill>
                <a:ln w="6154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ea"/>
                    <a:ea typeface="+mj-ea"/>
                  </a:endParaRPr>
                </a:p>
              </p:txBody>
            </p:sp>
            <p:sp>
              <p:nvSpPr>
                <p:cNvPr id="189" name="PA-任意多边形 92">
                  <a:extLst>
                    <a:ext uri="{FF2B5EF4-FFF2-40B4-BE49-F238E27FC236}">
                      <a16:creationId xmlns:a16="http://schemas.microsoft.com/office/drawing/2014/main" xmlns="" id="{213D3F1D-06CB-4BCD-ADB5-6A66FC009F30}"/>
                    </a:ext>
                  </a:extLst>
                </p:cNvPr>
                <p:cNvSpPr/>
                <p:nvPr>
                  <p:custDataLst>
                    <p:tags r:id="rId80"/>
                  </p:custDataLst>
                </p:nvPr>
              </p:nvSpPr>
              <p:spPr>
                <a:xfrm>
                  <a:off x="6111193" y="2878455"/>
                  <a:ext cx="666750" cy="247650"/>
                </a:xfrm>
                <a:custGeom>
                  <a:avLst/>
                  <a:gdLst>
                    <a:gd name="connsiteX0" fmla="*/ 501015 w 666750"/>
                    <a:gd name="connsiteY0" fmla="*/ 0 h 247650"/>
                    <a:gd name="connsiteX1" fmla="*/ 468630 w 666750"/>
                    <a:gd name="connsiteY1" fmla="*/ 7620 h 247650"/>
                    <a:gd name="connsiteX2" fmla="*/ 0 w 666750"/>
                    <a:gd name="connsiteY2" fmla="*/ 253365 h 247650"/>
                    <a:gd name="connsiteX3" fmla="*/ 675323 w 666750"/>
                    <a:gd name="connsiteY3" fmla="*/ 253365 h 247650"/>
                    <a:gd name="connsiteX4" fmla="*/ 562928 w 666750"/>
                    <a:gd name="connsiteY4" fmla="*/ 38100 h 247650"/>
                    <a:gd name="connsiteX5" fmla="*/ 501015 w 666750"/>
                    <a:gd name="connsiteY5" fmla="*/ 0 h 247650"/>
                    <a:gd name="connsiteX6" fmla="*/ 501015 w 666750"/>
                    <a:gd name="connsiteY6" fmla="*/ 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66750" h="247650">
                      <a:moveTo>
                        <a:pt x="501015" y="0"/>
                      </a:moveTo>
                      <a:cubicBezTo>
                        <a:pt x="489585" y="0"/>
                        <a:pt x="479108" y="2857"/>
                        <a:pt x="468630" y="7620"/>
                      </a:cubicBezTo>
                      <a:lnTo>
                        <a:pt x="0" y="253365"/>
                      </a:lnTo>
                      <a:lnTo>
                        <a:pt x="675323" y="253365"/>
                      </a:lnTo>
                      <a:lnTo>
                        <a:pt x="562928" y="38100"/>
                      </a:lnTo>
                      <a:cubicBezTo>
                        <a:pt x="550545" y="14288"/>
                        <a:pt x="526733" y="0"/>
                        <a:pt x="501015" y="0"/>
                      </a:cubicBezTo>
                      <a:lnTo>
                        <a:pt x="50101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ysClr val="window" lastClr="FFFFFF">
                        <a:alpha val="40000"/>
                      </a:sysClr>
                    </a:gs>
                    <a:gs pos="75000">
                      <a:sysClr val="window" lastClr="FFFFFF">
                        <a:alpha val="0"/>
                      </a:sysClr>
                    </a:gs>
                  </a:gsLst>
                  <a:lin ang="5400000" scaled="1"/>
                </a:gradFill>
                <a:ln w="6154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ea"/>
                    <a:ea typeface="+mj-ea"/>
                  </a:endParaRPr>
                </a:p>
              </p:txBody>
            </p:sp>
            <p:sp>
              <p:nvSpPr>
                <p:cNvPr id="190" name="PA-任意多边形 93">
                  <a:extLst>
                    <a:ext uri="{FF2B5EF4-FFF2-40B4-BE49-F238E27FC236}">
                      <a16:creationId xmlns:a16="http://schemas.microsoft.com/office/drawing/2014/main" xmlns="" id="{D4C34331-B726-4A52-A7B3-1C44A8BC4549}"/>
                    </a:ext>
                  </a:extLst>
                </p:cNvPr>
                <p:cNvSpPr/>
                <p:nvPr>
                  <p:custDataLst>
                    <p:tags r:id="rId81"/>
                  </p:custDataLst>
                </p:nvPr>
              </p:nvSpPr>
              <p:spPr>
                <a:xfrm>
                  <a:off x="5232987" y="3246119"/>
                  <a:ext cx="2047876" cy="1114426"/>
                </a:xfrm>
                <a:custGeom>
                  <a:avLst/>
                  <a:gdLst>
                    <a:gd name="connsiteX0" fmla="*/ 1920240 w 2047875"/>
                    <a:gd name="connsiteY0" fmla="*/ 191452 h 1114425"/>
                    <a:gd name="connsiteX1" fmla="*/ 1916430 w 2047875"/>
                    <a:gd name="connsiteY1" fmla="*/ 191452 h 1114425"/>
                    <a:gd name="connsiteX2" fmla="*/ 1916430 w 2047875"/>
                    <a:gd name="connsiteY2" fmla="*/ 129540 h 1114425"/>
                    <a:gd name="connsiteX3" fmla="*/ 1786890 w 2047875"/>
                    <a:gd name="connsiteY3" fmla="*/ 0 h 1114425"/>
                    <a:gd name="connsiteX4" fmla="*/ 262890 w 2047875"/>
                    <a:gd name="connsiteY4" fmla="*/ 0 h 1114425"/>
                    <a:gd name="connsiteX5" fmla="*/ 133350 w 2047875"/>
                    <a:gd name="connsiteY5" fmla="*/ 129540 h 1114425"/>
                    <a:gd name="connsiteX6" fmla="*/ 133350 w 2047875"/>
                    <a:gd name="connsiteY6" fmla="*/ 191452 h 1114425"/>
                    <a:gd name="connsiteX7" fmla="*/ 129540 w 2047875"/>
                    <a:gd name="connsiteY7" fmla="*/ 191452 h 1114425"/>
                    <a:gd name="connsiteX8" fmla="*/ 0 w 2047875"/>
                    <a:gd name="connsiteY8" fmla="*/ 320992 h 1114425"/>
                    <a:gd name="connsiteX9" fmla="*/ 0 w 2047875"/>
                    <a:gd name="connsiteY9" fmla="*/ 795338 h 1114425"/>
                    <a:gd name="connsiteX10" fmla="*/ 129540 w 2047875"/>
                    <a:gd name="connsiteY10" fmla="*/ 924877 h 1114425"/>
                    <a:gd name="connsiteX11" fmla="*/ 133350 w 2047875"/>
                    <a:gd name="connsiteY11" fmla="*/ 924877 h 1114425"/>
                    <a:gd name="connsiteX12" fmla="*/ 133350 w 2047875"/>
                    <a:gd name="connsiteY12" fmla="*/ 986790 h 1114425"/>
                    <a:gd name="connsiteX13" fmla="*/ 262890 w 2047875"/>
                    <a:gd name="connsiteY13" fmla="*/ 1116330 h 1114425"/>
                    <a:gd name="connsiteX14" fmla="*/ 1786890 w 2047875"/>
                    <a:gd name="connsiteY14" fmla="*/ 1116330 h 1114425"/>
                    <a:gd name="connsiteX15" fmla="*/ 1916430 w 2047875"/>
                    <a:gd name="connsiteY15" fmla="*/ 986790 h 1114425"/>
                    <a:gd name="connsiteX16" fmla="*/ 1916430 w 2047875"/>
                    <a:gd name="connsiteY16" fmla="*/ 924877 h 1114425"/>
                    <a:gd name="connsiteX17" fmla="*/ 1920240 w 2047875"/>
                    <a:gd name="connsiteY17" fmla="*/ 924877 h 1114425"/>
                    <a:gd name="connsiteX18" fmla="*/ 2049780 w 2047875"/>
                    <a:gd name="connsiteY18" fmla="*/ 795338 h 1114425"/>
                    <a:gd name="connsiteX19" fmla="*/ 2049780 w 2047875"/>
                    <a:gd name="connsiteY19" fmla="*/ 320992 h 1114425"/>
                    <a:gd name="connsiteX20" fmla="*/ 1920240 w 2047875"/>
                    <a:gd name="connsiteY20" fmla="*/ 191452 h 1114425"/>
                    <a:gd name="connsiteX21" fmla="*/ 1920240 w 2047875"/>
                    <a:gd name="connsiteY21" fmla="*/ 191452 h 1114425"/>
                    <a:gd name="connsiteX22" fmla="*/ 1705928 w 2047875"/>
                    <a:gd name="connsiteY22" fmla="*/ 760095 h 1114425"/>
                    <a:gd name="connsiteX23" fmla="*/ 1521143 w 2047875"/>
                    <a:gd name="connsiteY23" fmla="*/ 944880 h 1114425"/>
                    <a:gd name="connsiteX24" fmla="*/ 528638 w 2047875"/>
                    <a:gd name="connsiteY24" fmla="*/ 944880 h 1114425"/>
                    <a:gd name="connsiteX25" fmla="*/ 343853 w 2047875"/>
                    <a:gd name="connsiteY25" fmla="*/ 760095 h 1114425"/>
                    <a:gd name="connsiteX26" fmla="*/ 343853 w 2047875"/>
                    <a:gd name="connsiteY26" fmla="*/ 356235 h 1114425"/>
                    <a:gd name="connsiteX27" fmla="*/ 528638 w 2047875"/>
                    <a:gd name="connsiteY27" fmla="*/ 171450 h 1114425"/>
                    <a:gd name="connsiteX28" fmla="*/ 1521143 w 2047875"/>
                    <a:gd name="connsiteY28" fmla="*/ 171450 h 1114425"/>
                    <a:gd name="connsiteX29" fmla="*/ 1705928 w 2047875"/>
                    <a:gd name="connsiteY29" fmla="*/ 356235 h 1114425"/>
                    <a:gd name="connsiteX30" fmla="*/ 1705928 w 2047875"/>
                    <a:gd name="connsiteY30" fmla="*/ 760095 h 1114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2047875" h="1114425">
                      <a:moveTo>
                        <a:pt x="1920240" y="191452"/>
                      </a:moveTo>
                      <a:lnTo>
                        <a:pt x="1916430" y="191452"/>
                      </a:lnTo>
                      <a:lnTo>
                        <a:pt x="1916430" y="129540"/>
                      </a:lnTo>
                      <a:cubicBezTo>
                        <a:pt x="1916430" y="58102"/>
                        <a:pt x="1858328" y="0"/>
                        <a:pt x="1786890" y="0"/>
                      </a:cubicBezTo>
                      <a:lnTo>
                        <a:pt x="262890" y="0"/>
                      </a:lnTo>
                      <a:cubicBezTo>
                        <a:pt x="191453" y="0"/>
                        <a:pt x="133350" y="58102"/>
                        <a:pt x="133350" y="129540"/>
                      </a:cubicBezTo>
                      <a:lnTo>
                        <a:pt x="133350" y="191452"/>
                      </a:lnTo>
                      <a:lnTo>
                        <a:pt x="129540" y="191452"/>
                      </a:lnTo>
                      <a:cubicBezTo>
                        <a:pt x="58103" y="191452"/>
                        <a:pt x="0" y="249555"/>
                        <a:pt x="0" y="320992"/>
                      </a:cubicBezTo>
                      <a:lnTo>
                        <a:pt x="0" y="795338"/>
                      </a:lnTo>
                      <a:cubicBezTo>
                        <a:pt x="0" y="866775"/>
                        <a:pt x="58103" y="924877"/>
                        <a:pt x="129540" y="924877"/>
                      </a:cubicBezTo>
                      <a:lnTo>
                        <a:pt x="133350" y="924877"/>
                      </a:lnTo>
                      <a:lnTo>
                        <a:pt x="133350" y="986790"/>
                      </a:lnTo>
                      <a:cubicBezTo>
                        <a:pt x="133350" y="1058227"/>
                        <a:pt x="191453" y="1116330"/>
                        <a:pt x="262890" y="1116330"/>
                      </a:cubicBezTo>
                      <a:lnTo>
                        <a:pt x="1786890" y="1116330"/>
                      </a:lnTo>
                      <a:cubicBezTo>
                        <a:pt x="1858328" y="1116330"/>
                        <a:pt x="1916430" y="1058227"/>
                        <a:pt x="1916430" y="986790"/>
                      </a:cubicBezTo>
                      <a:lnTo>
                        <a:pt x="1916430" y="924877"/>
                      </a:lnTo>
                      <a:lnTo>
                        <a:pt x="1920240" y="924877"/>
                      </a:lnTo>
                      <a:cubicBezTo>
                        <a:pt x="1991678" y="924877"/>
                        <a:pt x="2049780" y="866775"/>
                        <a:pt x="2049780" y="795338"/>
                      </a:cubicBezTo>
                      <a:lnTo>
                        <a:pt x="2049780" y="320992"/>
                      </a:lnTo>
                      <a:cubicBezTo>
                        <a:pt x="2049780" y="249555"/>
                        <a:pt x="1991678" y="191452"/>
                        <a:pt x="1920240" y="191452"/>
                      </a:cubicBezTo>
                      <a:lnTo>
                        <a:pt x="1920240" y="191452"/>
                      </a:lnTo>
                      <a:close/>
                      <a:moveTo>
                        <a:pt x="1705928" y="760095"/>
                      </a:moveTo>
                      <a:cubicBezTo>
                        <a:pt x="1705928" y="862013"/>
                        <a:pt x="1623060" y="944880"/>
                        <a:pt x="1521143" y="944880"/>
                      </a:cubicBezTo>
                      <a:lnTo>
                        <a:pt x="528638" y="944880"/>
                      </a:lnTo>
                      <a:cubicBezTo>
                        <a:pt x="426720" y="944880"/>
                        <a:pt x="343853" y="862013"/>
                        <a:pt x="343853" y="760095"/>
                      </a:cubicBezTo>
                      <a:lnTo>
                        <a:pt x="343853" y="356235"/>
                      </a:lnTo>
                      <a:cubicBezTo>
                        <a:pt x="343853" y="254317"/>
                        <a:pt x="426720" y="171450"/>
                        <a:pt x="528638" y="171450"/>
                      </a:cubicBezTo>
                      <a:lnTo>
                        <a:pt x="1521143" y="171450"/>
                      </a:lnTo>
                      <a:cubicBezTo>
                        <a:pt x="1623060" y="171450"/>
                        <a:pt x="1705928" y="254317"/>
                        <a:pt x="1705928" y="356235"/>
                      </a:cubicBezTo>
                      <a:lnTo>
                        <a:pt x="1705928" y="760095"/>
                      </a:lnTo>
                      <a:close/>
                    </a:path>
                  </a:pathLst>
                </a:custGeom>
                <a:gradFill>
                  <a:gsLst>
                    <a:gs pos="0">
                      <a:sysClr val="window" lastClr="FFFFFF">
                        <a:alpha val="40000"/>
                      </a:sysClr>
                    </a:gs>
                    <a:gs pos="75000">
                      <a:sysClr val="window" lastClr="FFFFFF">
                        <a:alpha val="0"/>
                      </a:sysClr>
                    </a:gs>
                  </a:gsLst>
                  <a:lin ang="5400000" scaled="1"/>
                </a:gradFill>
                <a:ln w="6154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ea"/>
                    <a:ea typeface="+mj-ea"/>
                  </a:endParaRPr>
                </a:p>
              </p:txBody>
            </p:sp>
            <p:sp>
              <p:nvSpPr>
                <p:cNvPr id="191" name="PA-任意多边形 94">
                  <a:extLst>
                    <a:ext uri="{FF2B5EF4-FFF2-40B4-BE49-F238E27FC236}">
                      <a16:creationId xmlns:a16="http://schemas.microsoft.com/office/drawing/2014/main" xmlns="" id="{363D4ACF-D42A-42C4-A516-79C8031F3330}"/>
                    </a:ext>
                  </a:extLst>
                </p:cNvPr>
                <p:cNvSpPr/>
                <p:nvPr>
                  <p:custDataLst>
                    <p:tags r:id="rId82"/>
                  </p:custDataLst>
                </p:nvPr>
              </p:nvSpPr>
              <p:spPr>
                <a:xfrm>
                  <a:off x="5691138" y="3531870"/>
                  <a:ext cx="1133475" cy="542924"/>
                </a:xfrm>
                <a:custGeom>
                  <a:avLst/>
                  <a:gdLst>
                    <a:gd name="connsiteX0" fmla="*/ 1062990 w 1133475"/>
                    <a:gd name="connsiteY0" fmla="*/ 0 h 542925"/>
                    <a:gd name="connsiteX1" fmla="*/ 70485 w 1133475"/>
                    <a:gd name="connsiteY1" fmla="*/ 0 h 542925"/>
                    <a:gd name="connsiteX2" fmla="*/ 0 w 1133475"/>
                    <a:gd name="connsiteY2" fmla="*/ 70485 h 542925"/>
                    <a:gd name="connsiteX3" fmla="*/ 0 w 1133475"/>
                    <a:gd name="connsiteY3" fmla="*/ 474345 h 542925"/>
                    <a:gd name="connsiteX4" fmla="*/ 70485 w 1133475"/>
                    <a:gd name="connsiteY4" fmla="*/ 544830 h 542925"/>
                    <a:gd name="connsiteX5" fmla="*/ 1062990 w 1133475"/>
                    <a:gd name="connsiteY5" fmla="*/ 544830 h 542925"/>
                    <a:gd name="connsiteX6" fmla="*/ 1133475 w 1133475"/>
                    <a:gd name="connsiteY6" fmla="*/ 474345 h 542925"/>
                    <a:gd name="connsiteX7" fmla="*/ 1133475 w 1133475"/>
                    <a:gd name="connsiteY7" fmla="*/ 70485 h 542925"/>
                    <a:gd name="connsiteX8" fmla="*/ 1062990 w 1133475"/>
                    <a:gd name="connsiteY8" fmla="*/ 0 h 542925"/>
                    <a:gd name="connsiteX9" fmla="*/ 1062990 w 1133475"/>
                    <a:gd name="connsiteY9" fmla="*/ 0 h 542925"/>
                    <a:gd name="connsiteX10" fmla="*/ 168593 w 1133475"/>
                    <a:gd name="connsiteY10" fmla="*/ 106680 h 542925"/>
                    <a:gd name="connsiteX11" fmla="*/ 492443 w 1133475"/>
                    <a:gd name="connsiteY11" fmla="*/ 106680 h 542925"/>
                    <a:gd name="connsiteX12" fmla="*/ 549593 w 1133475"/>
                    <a:gd name="connsiteY12" fmla="*/ 163830 h 542925"/>
                    <a:gd name="connsiteX13" fmla="*/ 492443 w 1133475"/>
                    <a:gd name="connsiteY13" fmla="*/ 220980 h 542925"/>
                    <a:gd name="connsiteX14" fmla="*/ 168593 w 1133475"/>
                    <a:gd name="connsiteY14" fmla="*/ 220980 h 542925"/>
                    <a:gd name="connsiteX15" fmla="*/ 111443 w 1133475"/>
                    <a:gd name="connsiteY15" fmla="*/ 163830 h 542925"/>
                    <a:gd name="connsiteX16" fmla="*/ 168593 w 1133475"/>
                    <a:gd name="connsiteY16" fmla="*/ 106680 h 542925"/>
                    <a:gd name="connsiteX17" fmla="*/ 168593 w 1133475"/>
                    <a:gd name="connsiteY17" fmla="*/ 106680 h 542925"/>
                    <a:gd name="connsiteX18" fmla="*/ 808673 w 1133475"/>
                    <a:gd name="connsiteY18" fmla="*/ 438150 h 542925"/>
                    <a:gd name="connsiteX19" fmla="*/ 168593 w 1133475"/>
                    <a:gd name="connsiteY19" fmla="*/ 438150 h 542925"/>
                    <a:gd name="connsiteX20" fmla="*/ 111443 w 1133475"/>
                    <a:gd name="connsiteY20" fmla="*/ 381000 h 542925"/>
                    <a:gd name="connsiteX21" fmla="*/ 168593 w 1133475"/>
                    <a:gd name="connsiteY21" fmla="*/ 323850 h 542925"/>
                    <a:gd name="connsiteX22" fmla="*/ 808673 w 1133475"/>
                    <a:gd name="connsiteY22" fmla="*/ 323850 h 542925"/>
                    <a:gd name="connsiteX23" fmla="*/ 865823 w 1133475"/>
                    <a:gd name="connsiteY23" fmla="*/ 381000 h 542925"/>
                    <a:gd name="connsiteX24" fmla="*/ 808673 w 1133475"/>
                    <a:gd name="connsiteY24" fmla="*/ 438150 h 542925"/>
                    <a:gd name="connsiteX25" fmla="*/ 808673 w 1133475"/>
                    <a:gd name="connsiteY25" fmla="*/ 438150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133475" h="542925">
                      <a:moveTo>
                        <a:pt x="1062990" y="0"/>
                      </a:moveTo>
                      <a:lnTo>
                        <a:pt x="70485" y="0"/>
                      </a:lnTo>
                      <a:cubicBezTo>
                        <a:pt x="31433" y="0"/>
                        <a:pt x="0" y="31432"/>
                        <a:pt x="0" y="70485"/>
                      </a:cubicBezTo>
                      <a:lnTo>
                        <a:pt x="0" y="474345"/>
                      </a:lnTo>
                      <a:cubicBezTo>
                        <a:pt x="0" y="513397"/>
                        <a:pt x="31433" y="544830"/>
                        <a:pt x="70485" y="544830"/>
                      </a:cubicBezTo>
                      <a:lnTo>
                        <a:pt x="1062990" y="544830"/>
                      </a:lnTo>
                      <a:cubicBezTo>
                        <a:pt x="1102043" y="544830"/>
                        <a:pt x="1133475" y="513397"/>
                        <a:pt x="1133475" y="474345"/>
                      </a:cubicBezTo>
                      <a:lnTo>
                        <a:pt x="1133475" y="70485"/>
                      </a:lnTo>
                      <a:cubicBezTo>
                        <a:pt x="1133475" y="31432"/>
                        <a:pt x="1102043" y="0"/>
                        <a:pt x="1062990" y="0"/>
                      </a:cubicBezTo>
                      <a:lnTo>
                        <a:pt x="1062990" y="0"/>
                      </a:lnTo>
                      <a:close/>
                      <a:moveTo>
                        <a:pt x="168593" y="106680"/>
                      </a:moveTo>
                      <a:lnTo>
                        <a:pt x="492443" y="106680"/>
                      </a:lnTo>
                      <a:cubicBezTo>
                        <a:pt x="523875" y="106680"/>
                        <a:pt x="549593" y="132397"/>
                        <a:pt x="549593" y="163830"/>
                      </a:cubicBezTo>
                      <a:cubicBezTo>
                        <a:pt x="549593" y="195263"/>
                        <a:pt x="523875" y="220980"/>
                        <a:pt x="492443" y="220980"/>
                      </a:cubicBezTo>
                      <a:lnTo>
                        <a:pt x="168593" y="220980"/>
                      </a:lnTo>
                      <a:cubicBezTo>
                        <a:pt x="137160" y="220980"/>
                        <a:pt x="111443" y="195263"/>
                        <a:pt x="111443" y="163830"/>
                      </a:cubicBezTo>
                      <a:cubicBezTo>
                        <a:pt x="111443" y="132397"/>
                        <a:pt x="137160" y="106680"/>
                        <a:pt x="168593" y="106680"/>
                      </a:cubicBezTo>
                      <a:lnTo>
                        <a:pt x="168593" y="106680"/>
                      </a:lnTo>
                      <a:close/>
                      <a:moveTo>
                        <a:pt x="808673" y="438150"/>
                      </a:moveTo>
                      <a:lnTo>
                        <a:pt x="168593" y="438150"/>
                      </a:lnTo>
                      <a:cubicBezTo>
                        <a:pt x="137160" y="438150"/>
                        <a:pt x="111443" y="412433"/>
                        <a:pt x="111443" y="381000"/>
                      </a:cubicBezTo>
                      <a:cubicBezTo>
                        <a:pt x="111443" y="349567"/>
                        <a:pt x="137160" y="323850"/>
                        <a:pt x="168593" y="323850"/>
                      </a:cubicBezTo>
                      <a:lnTo>
                        <a:pt x="808673" y="323850"/>
                      </a:lnTo>
                      <a:cubicBezTo>
                        <a:pt x="840105" y="323850"/>
                        <a:pt x="865823" y="349567"/>
                        <a:pt x="865823" y="381000"/>
                      </a:cubicBezTo>
                      <a:cubicBezTo>
                        <a:pt x="865823" y="412433"/>
                        <a:pt x="840105" y="438150"/>
                        <a:pt x="808673" y="438150"/>
                      </a:cubicBezTo>
                      <a:lnTo>
                        <a:pt x="808673" y="438150"/>
                      </a:lnTo>
                      <a:close/>
                    </a:path>
                  </a:pathLst>
                </a:custGeom>
                <a:gradFill>
                  <a:gsLst>
                    <a:gs pos="0">
                      <a:sysClr val="window" lastClr="FFFFFF">
                        <a:alpha val="40000"/>
                      </a:sysClr>
                    </a:gs>
                    <a:gs pos="75000">
                      <a:sysClr val="window" lastClr="FFFFFF">
                        <a:alpha val="0"/>
                      </a:sysClr>
                    </a:gs>
                  </a:gsLst>
                  <a:lin ang="5400000" scaled="1"/>
                </a:gradFill>
                <a:ln w="6154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xmlns="" id="{45FD7261-7D74-48AE-B88D-A7DE28556AFF}"/>
                </a:ext>
              </a:extLst>
            </p:cNvPr>
            <p:cNvGrpSpPr/>
            <p:nvPr/>
          </p:nvGrpSpPr>
          <p:grpSpPr>
            <a:xfrm>
              <a:off x="6559658" y="1748011"/>
              <a:ext cx="4868251" cy="1353081"/>
              <a:chOff x="6459786" y="1784453"/>
              <a:chExt cx="4868251" cy="1353081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xmlns="" id="{C7592211-E9CB-45B9-92F0-AE3DF65B2A9F}"/>
                  </a:ext>
                </a:extLst>
              </p:cNvPr>
              <p:cNvGrpSpPr/>
              <p:nvPr/>
            </p:nvGrpSpPr>
            <p:grpSpPr>
              <a:xfrm>
                <a:off x="6459786" y="1784453"/>
                <a:ext cx="4868251" cy="1353081"/>
                <a:chOff x="5965733" y="1066123"/>
                <a:chExt cx="5458497" cy="2125940"/>
              </a:xfrm>
            </p:grpSpPr>
            <p:grpSp>
              <p:nvGrpSpPr>
                <p:cNvPr id="154" name="组合 153">
                  <a:extLst>
                    <a:ext uri="{FF2B5EF4-FFF2-40B4-BE49-F238E27FC236}">
                      <a16:creationId xmlns:a16="http://schemas.microsoft.com/office/drawing/2014/main" xmlns="" id="{3964AC25-93B5-46C5-99E8-2EC8136EBDE6}"/>
                    </a:ext>
                  </a:extLst>
                </p:cNvPr>
                <p:cNvGrpSpPr/>
                <p:nvPr/>
              </p:nvGrpSpPr>
              <p:grpSpPr>
                <a:xfrm>
                  <a:off x="5965733" y="1066123"/>
                  <a:ext cx="5458497" cy="2125940"/>
                  <a:chOff x="6278437" y="3735711"/>
                  <a:chExt cx="11866766" cy="3930187"/>
                </a:xfrm>
              </p:grpSpPr>
              <p:grpSp>
                <p:nvGrpSpPr>
                  <p:cNvPr id="156" name="组合 155">
                    <a:extLst>
                      <a:ext uri="{FF2B5EF4-FFF2-40B4-BE49-F238E27FC236}">
                        <a16:creationId xmlns:a16="http://schemas.microsoft.com/office/drawing/2014/main" xmlns="" id="{2626C4BD-0F24-4DB4-83DC-6C74F346642F}"/>
                      </a:ext>
                    </a:extLst>
                  </p:cNvPr>
                  <p:cNvGrpSpPr/>
                  <p:nvPr/>
                </p:nvGrpSpPr>
                <p:grpSpPr>
                  <a:xfrm>
                    <a:off x="12766853" y="4085505"/>
                    <a:ext cx="0" cy="3393350"/>
                    <a:chOff x="11242040" y="2691815"/>
                    <a:chExt cx="0" cy="1641575"/>
                  </a:xfrm>
                </p:grpSpPr>
                <p:cxnSp>
                  <p:nvCxnSpPr>
                    <p:cNvPr id="184" name="PA-直接连接符 138">
                      <a:extLst>
                        <a:ext uri="{FF2B5EF4-FFF2-40B4-BE49-F238E27FC236}">
                          <a16:creationId xmlns:a16="http://schemas.microsoft.com/office/drawing/2014/main" xmlns="" id="{5CF6C2C1-61A4-4847-9AC9-B0C03926F6E9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77"/>
                      </p:custDataLst>
                    </p:nvPr>
                  </p:nvCxnSpPr>
                  <p:spPr>
                    <a:xfrm>
                      <a:off x="11242040" y="3591330"/>
                      <a:ext cx="0" cy="74206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185" name="PA-直接连接符 139">
                      <a:extLst>
                        <a:ext uri="{FF2B5EF4-FFF2-40B4-BE49-F238E27FC236}">
                          <a16:creationId xmlns:a16="http://schemas.microsoft.com/office/drawing/2014/main" xmlns="" id="{16CFF781-114F-46AC-89F1-D24F18F999CC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78"/>
                      </p:custDataLst>
                    </p:nvPr>
                  </p:nvCxnSpPr>
                  <p:spPr>
                    <a:xfrm flipV="1">
                      <a:off x="11242040" y="2691815"/>
                      <a:ext cx="0" cy="788775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57" name="组合 156">
                    <a:extLst>
                      <a:ext uri="{FF2B5EF4-FFF2-40B4-BE49-F238E27FC236}">
                        <a16:creationId xmlns:a16="http://schemas.microsoft.com/office/drawing/2014/main" xmlns="" id="{19E47440-1871-40F3-91E6-DBA2CD30D96C}"/>
                      </a:ext>
                    </a:extLst>
                  </p:cNvPr>
                  <p:cNvGrpSpPr/>
                  <p:nvPr/>
                </p:nvGrpSpPr>
                <p:grpSpPr>
                  <a:xfrm>
                    <a:off x="15102254" y="3770783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182" name="PA-直接连接符 136">
                      <a:extLst>
                        <a:ext uri="{FF2B5EF4-FFF2-40B4-BE49-F238E27FC236}">
                          <a16:creationId xmlns:a16="http://schemas.microsoft.com/office/drawing/2014/main" xmlns="" id="{D6E55217-CF4E-4982-9EC5-4391F1D07B2D}"/>
                        </a:ext>
                      </a:extLst>
                    </p:cNvPr>
                    <p:cNvCxnSpPr/>
                    <p:nvPr>
                      <p:custDataLst>
                        <p:tags r:id="rId75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183" name="PA-直接连接符 137">
                      <a:extLst>
                        <a:ext uri="{FF2B5EF4-FFF2-40B4-BE49-F238E27FC236}">
                          <a16:creationId xmlns:a16="http://schemas.microsoft.com/office/drawing/2014/main" xmlns="" id="{8EAEC9F7-FC39-47BF-97A3-2BB45B173B07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76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58" name="组合 157">
                    <a:extLst>
                      <a:ext uri="{FF2B5EF4-FFF2-40B4-BE49-F238E27FC236}">
                        <a16:creationId xmlns:a16="http://schemas.microsoft.com/office/drawing/2014/main" xmlns="" id="{EBD24DFF-225D-4930-90FC-D10C6ED3600D}"/>
                      </a:ext>
                    </a:extLst>
                  </p:cNvPr>
                  <p:cNvGrpSpPr/>
                  <p:nvPr/>
                </p:nvGrpSpPr>
                <p:grpSpPr>
                  <a:xfrm>
                    <a:off x="10266402" y="3735711"/>
                    <a:ext cx="115260" cy="3288860"/>
                    <a:chOff x="11242040" y="2413470"/>
                    <a:chExt cx="0" cy="2135347"/>
                  </a:xfrm>
                </p:grpSpPr>
                <p:cxnSp>
                  <p:nvCxnSpPr>
                    <p:cNvPr id="180" name="PA-直接连接符 134">
                      <a:extLst>
                        <a:ext uri="{FF2B5EF4-FFF2-40B4-BE49-F238E27FC236}">
                          <a16:creationId xmlns:a16="http://schemas.microsoft.com/office/drawing/2014/main" xmlns="" id="{FE713EF1-84B5-4B47-A27B-AF2247AE0A48}"/>
                        </a:ext>
                      </a:extLst>
                    </p:cNvPr>
                    <p:cNvCxnSpPr/>
                    <p:nvPr>
                      <p:custDataLst>
                        <p:tags r:id="rId73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181" name="PA-直接连接符 135">
                      <a:extLst>
                        <a:ext uri="{FF2B5EF4-FFF2-40B4-BE49-F238E27FC236}">
                          <a16:creationId xmlns:a16="http://schemas.microsoft.com/office/drawing/2014/main" xmlns="" id="{3C1AD1D7-58A0-4BC2-997E-E27DBBBBE26A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74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159" name="组合 158">
                    <a:extLst>
                      <a:ext uri="{FF2B5EF4-FFF2-40B4-BE49-F238E27FC236}">
                        <a16:creationId xmlns:a16="http://schemas.microsoft.com/office/drawing/2014/main" xmlns="" id="{7205C7B7-E33F-4F79-A58C-6EA0BD022DD0}"/>
                      </a:ext>
                    </a:extLst>
                  </p:cNvPr>
                  <p:cNvGrpSpPr/>
                  <p:nvPr/>
                </p:nvGrpSpPr>
                <p:grpSpPr>
                  <a:xfrm>
                    <a:off x="6462211" y="4085506"/>
                    <a:ext cx="11499218" cy="3580392"/>
                    <a:chOff x="9358473" y="4496939"/>
                    <a:chExt cx="5665466" cy="4765388"/>
                  </a:xfrm>
                </p:grpSpPr>
                <p:grpSp>
                  <p:nvGrpSpPr>
                    <p:cNvPr id="174" name="组合 173">
                      <a:extLst>
                        <a:ext uri="{FF2B5EF4-FFF2-40B4-BE49-F238E27FC236}">
                          <a16:creationId xmlns:a16="http://schemas.microsoft.com/office/drawing/2014/main" xmlns="" id="{EEA1BD83-1CD7-47F2-8BEA-DDF6EA1F7AD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358473" y="4496939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178" name="PA-菱形 132">
                        <a:extLst>
                          <a:ext uri="{FF2B5EF4-FFF2-40B4-BE49-F238E27FC236}">
                            <a16:creationId xmlns:a16="http://schemas.microsoft.com/office/drawing/2014/main" xmlns="" id="{F30B0DE0-5CCC-4A94-AD10-18975498739C}"/>
                          </a:ext>
                        </a:extLst>
                      </p:cNvPr>
                      <p:cNvSpPr/>
                      <p:nvPr>
                        <p:custDataLst>
                          <p:tags r:id="rId71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179" name="PA-菱形 133">
                        <a:extLst>
                          <a:ext uri="{FF2B5EF4-FFF2-40B4-BE49-F238E27FC236}">
                            <a16:creationId xmlns:a16="http://schemas.microsoft.com/office/drawing/2014/main" xmlns="" id="{CF5AF38C-D4D9-473B-9995-EF2C634C9D35}"/>
                          </a:ext>
                        </a:extLst>
                      </p:cNvPr>
                      <p:cNvSpPr/>
                      <p:nvPr>
                        <p:custDataLst>
                          <p:tags r:id="rId72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75" name="组合 174">
                      <a:extLst>
                        <a:ext uri="{FF2B5EF4-FFF2-40B4-BE49-F238E27FC236}">
                          <a16:creationId xmlns:a16="http://schemas.microsoft.com/office/drawing/2014/main" xmlns="" id="{BC9FD1D1-D816-4EC5-A4B4-68E7504D4734}"/>
                        </a:ext>
                      </a:extLst>
                    </p:cNvPr>
                    <p:cNvGrpSpPr/>
                    <p:nvPr/>
                  </p:nvGrpSpPr>
                  <p:grpSpPr>
                    <a:xfrm flipV="1">
                      <a:off x="9358473" y="8520826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176" name="PA-菱形 130">
                        <a:extLst>
                          <a:ext uri="{FF2B5EF4-FFF2-40B4-BE49-F238E27FC236}">
                            <a16:creationId xmlns:a16="http://schemas.microsoft.com/office/drawing/2014/main" xmlns="" id="{4E312890-86D5-419F-B8C8-24D897A18767}"/>
                          </a:ext>
                        </a:extLst>
                      </p:cNvPr>
                      <p:cNvSpPr/>
                      <p:nvPr>
                        <p:custDataLst>
                          <p:tags r:id="rId69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177" name="PA-菱形 131">
                        <a:extLst>
                          <a:ext uri="{FF2B5EF4-FFF2-40B4-BE49-F238E27FC236}">
                            <a16:creationId xmlns:a16="http://schemas.microsoft.com/office/drawing/2014/main" xmlns="" id="{E6480481-2F8D-4A7A-8881-C6B73978B2F5}"/>
                          </a:ext>
                        </a:extLst>
                      </p:cNvPr>
                      <p:cNvSpPr/>
                      <p:nvPr>
                        <p:custDataLst>
                          <p:tags r:id="rId70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160" name="组合 159">
                    <a:extLst>
                      <a:ext uri="{FF2B5EF4-FFF2-40B4-BE49-F238E27FC236}">
                        <a16:creationId xmlns:a16="http://schemas.microsoft.com/office/drawing/2014/main" xmlns="" id="{A516DB98-5150-4A67-A1D3-488BB078E736}"/>
                      </a:ext>
                    </a:extLst>
                  </p:cNvPr>
                  <p:cNvGrpSpPr/>
                  <p:nvPr/>
                </p:nvGrpSpPr>
                <p:grpSpPr>
                  <a:xfrm>
                    <a:off x="9314889" y="4291067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172" name="PA-直接连接符 126">
                      <a:extLst>
                        <a:ext uri="{FF2B5EF4-FFF2-40B4-BE49-F238E27FC236}">
                          <a16:creationId xmlns:a16="http://schemas.microsoft.com/office/drawing/2014/main" xmlns="" id="{2CBDCC87-DDA3-4728-8AB1-1EE2BE623E40}"/>
                        </a:ext>
                      </a:extLst>
                    </p:cNvPr>
                    <p:cNvCxnSpPr/>
                    <p:nvPr>
                      <p:custDataLst>
                        <p:tags r:id="rId67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173" name="PA-直接连接符 127">
                      <a:extLst>
                        <a:ext uri="{FF2B5EF4-FFF2-40B4-BE49-F238E27FC236}">
                          <a16:creationId xmlns:a16="http://schemas.microsoft.com/office/drawing/2014/main" xmlns="" id="{4C7DCEA2-02EC-49B5-A487-E5A2E6868407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68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sp>
                <p:nvSpPr>
                  <p:cNvPr id="161" name="PA-椭圆 115">
                    <a:extLst>
                      <a:ext uri="{FF2B5EF4-FFF2-40B4-BE49-F238E27FC236}">
                        <a16:creationId xmlns:a16="http://schemas.microsoft.com/office/drawing/2014/main" xmlns="" id="{3CDCF81D-0F00-4B0E-BBA5-6324B5594B73}"/>
                      </a:ext>
                    </a:extLst>
                  </p:cNvPr>
                  <p:cNvSpPr/>
                  <p:nvPr>
                    <p:custDataLst>
                      <p:tags r:id="rId59"/>
                    </p:custDataLst>
                  </p:nvPr>
                </p:nvSpPr>
                <p:spPr>
                  <a:xfrm flipV="1">
                    <a:off x="14550702" y="5058039"/>
                    <a:ext cx="142823" cy="142823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62" name="PA-椭圆 116">
                    <a:extLst>
                      <a:ext uri="{FF2B5EF4-FFF2-40B4-BE49-F238E27FC236}">
                        <a16:creationId xmlns:a16="http://schemas.microsoft.com/office/drawing/2014/main" xmlns="" id="{78C9F5C5-22A3-4A60-A364-2BCF7D4978CE}"/>
                      </a:ext>
                    </a:extLst>
                  </p:cNvPr>
                  <p:cNvSpPr/>
                  <p:nvPr>
                    <p:custDataLst>
                      <p:tags r:id="rId60"/>
                    </p:custDataLst>
                  </p:nvPr>
                </p:nvSpPr>
                <p:spPr>
                  <a:xfrm flipV="1">
                    <a:off x="9453533" y="7029982"/>
                    <a:ext cx="112714" cy="112714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63" name="PA-椭圆 117">
                    <a:extLst>
                      <a:ext uri="{FF2B5EF4-FFF2-40B4-BE49-F238E27FC236}">
                        <a16:creationId xmlns:a16="http://schemas.microsoft.com/office/drawing/2014/main" xmlns="" id="{0297ABE2-058B-4B33-9ADA-FB263ED73EAD}"/>
                      </a:ext>
                    </a:extLst>
                  </p:cNvPr>
                  <p:cNvSpPr/>
                  <p:nvPr>
                    <p:custDataLst>
                      <p:tags r:id="rId61"/>
                    </p:custDataLst>
                  </p:nvPr>
                </p:nvSpPr>
                <p:spPr>
                  <a:xfrm flipV="1">
                    <a:off x="8900136" y="6096018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64" name="PA-椭圆 118">
                    <a:extLst>
                      <a:ext uri="{FF2B5EF4-FFF2-40B4-BE49-F238E27FC236}">
                        <a16:creationId xmlns:a16="http://schemas.microsoft.com/office/drawing/2014/main" xmlns="" id="{908C6126-BCD5-432C-B64F-BFB2B7CAE87F}"/>
                      </a:ext>
                    </a:extLst>
                  </p:cNvPr>
                  <p:cNvSpPr/>
                  <p:nvPr>
                    <p:custDataLst>
                      <p:tags r:id="rId62"/>
                    </p:custDataLst>
                  </p:nvPr>
                </p:nvSpPr>
                <p:spPr>
                  <a:xfrm flipV="1">
                    <a:off x="15426176" y="5595003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grpSp>
                <p:nvGrpSpPr>
                  <p:cNvPr id="165" name="组合 164">
                    <a:extLst>
                      <a:ext uri="{FF2B5EF4-FFF2-40B4-BE49-F238E27FC236}">
                        <a16:creationId xmlns:a16="http://schemas.microsoft.com/office/drawing/2014/main" xmlns="" id="{CBE8FF39-8380-4719-A552-017CD0A2BBAE}"/>
                      </a:ext>
                    </a:extLst>
                  </p:cNvPr>
                  <p:cNvGrpSpPr/>
                  <p:nvPr/>
                </p:nvGrpSpPr>
                <p:grpSpPr>
                  <a:xfrm>
                    <a:off x="6278437" y="4785295"/>
                    <a:ext cx="11866766" cy="2238817"/>
                    <a:chOff x="7682469" y="4002701"/>
                    <a:chExt cx="9385125" cy="1770624"/>
                  </a:xfrm>
                </p:grpSpPr>
                <p:grpSp>
                  <p:nvGrpSpPr>
                    <p:cNvPr id="166" name="组合 165">
                      <a:extLst>
                        <a:ext uri="{FF2B5EF4-FFF2-40B4-BE49-F238E27FC236}">
                          <a16:creationId xmlns:a16="http://schemas.microsoft.com/office/drawing/2014/main" xmlns="" id="{8B577C61-19CF-4C6A-8573-816DE66BDF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82469" y="4945533"/>
                      <a:ext cx="526811" cy="827792"/>
                      <a:chOff x="7682469" y="4945533"/>
                      <a:chExt cx="526811" cy="827792"/>
                    </a:xfrm>
                  </p:grpSpPr>
                  <p:sp>
                    <p:nvSpPr>
                      <p:cNvPr id="170" name="PA-椭圆 124">
                        <a:extLst>
                          <a:ext uri="{FF2B5EF4-FFF2-40B4-BE49-F238E27FC236}">
                            <a16:creationId xmlns:a16="http://schemas.microsoft.com/office/drawing/2014/main" xmlns="" id="{A963E91E-B039-4DFB-B090-DBF0A06D7812}"/>
                          </a:ext>
                        </a:extLst>
                      </p:cNvPr>
                      <p:cNvSpPr/>
                      <p:nvPr>
                        <p:custDataLst>
                          <p:tags r:id="rId65"/>
                        </p:custDataLst>
                      </p:nvPr>
                    </p:nvSpPr>
                    <p:spPr>
                      <a:xfrm flipV="1">
                        <a:off x="8120137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171" name="PA-椭圆 125">
                        <a:extLst>
                          <a:ext uri="{FF2B5EF4-FFF2-40B4-BE49-F238E27FC236}">
                            <a16:creationId xmlns:a16="http://schemas.microsoft.com/office/drawing/2014/main" xmlns="" id="{E6645A90-8803-404E-862B-ACAB368D987E}"/>
                          </a:ext>
                        </a:extLst>
                      </p:cNvPr>
                      <p:cNvSpPr/>
                      <p:nvPr>
                        <p:custDataLst>
                          <p:tags r:id="rId66"/>
                        </p:custDataLst>
                      </p:nvPr>
                    </p:nvSpPr>
                    <p:spPr>
                      <a:xfrm flipV="1">
                        <a:off x="7682469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67" name="组合 166">
                      <a:extLst>
                        <a:ext uri="{FF2B5EF4-FFF2-40B4-BE49-F238E27FC236}">
                          <a16:creationId xmlns:a16="http://schemas.microsoft.com/office/drawing/2014/main" xmlns="" id="{C04E9AC0-5E0C-4988-8407-0AAFFE0BCD5B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6540783" y="4002701"/>
                      <a:ext cx="526811" cy="827792"/>
                      <a:chOff x="16474777" y="4945533"/>
                      <a:chExt cx="526811" cy="827792"/>
                    </a:xfrm>
                  </p:grpSpPr>
                  <p:sp>
                    <p:nvSpPr>
                      <p:cNvPr id="168" name="PA-椭圆 122">
                        <a:extLst>
                          <a:ext uri="{FF2B5EF4-FFF2-40B4-BE49-F238E27FC236}">
                            <a16:creationId xmlns:a16="http://schemas.microsoft.com/office/drawing/2014/main" xmlns="" id="{9BF49E3F-6E5F-45EC-8B19-387BD44AB371}"/>
                          </a:ext>
                        </a:extLst>
                      </p:cNvPr>
                      <p:cNvSpPr/>
                      <p:nvPr>
                        <p:custDataLst>
                          <p:tags r:id="rId63"/>
                        </p:custDataLst>
                      </p:nvPr>
                    </p:nvSpPr>
                    <p:spPr>
                      <a:xfrm flipV="1">
                        <a:off x="16912445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169" name="PA-椭圆 123">
                        <a:extLst>
                          <a:ext uri="{FF2B5EF4-FFF2-40B4-BE49-F238E27FC236}">
                            <a16:creationId xmlns:a16="http://schemas.microsoft.com/office/drawing/2014/main" xmlns="" id="{9FD77F3F-7894-4D6A-A57D-03CF9CAFED6C}"/>
                          </a:ext>
                        </a:extLst>
                      </p:cNvPr>
                      <p:cNvSpPr/>
                      <p:nvPr>
                        <p:custDataLst>
                          <p:tags r:id="rId64"/>
                        </p:custDataLst>
                      </p:nvPr>
                    </p:nvSpPr>
                    <p:spPr>
                      <a:xfrm flipV="1">
                        <a:off x="16474777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55" name="PA-矩形 108">
                  <a:extLst>
                    <a:ext uri="{FF2B5EF4-FFF2-40B4-BE49-F238E27FC236}">
                      <a16:creationId xmlns:a16="http://schemas.microsoft.com/office/drawing/2014/main" xmlns="" id="{85B00A2D-1526-4CAA-8196-F8178CCDB496}"/>
                    </a:ext>
                  </a:extLst>
                </p:cNvPr>
                <p:cNvSpPr/>
                <p:nvPr>
                  <p:custDataLst>
                    <p:tags r:id="rId58"/>
                  </p:custDataLst>
                </p:nvPr>
              </p:nvSpPr>
              <p:spPr>
                <a:xfrm>
                  <a:off x="7468214" y="1831262"/>
                  <a:ext cx="2651462" cy="8220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2800" b="0" i="0" u="none" strike="noStrike" kern="0" cap="none" spc="60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>
                        <a:outerShdw blurRad="190500" dist="76200" dir="4800000" algn="t" rotWithShape="0">
                          <a:prstClr val="black">
                            <a:alpha val="50000"/>
                          </a:prstClr>
                        </a:outerShdw>
                      </a:effectLst>
                      <a:uLnTx/>
                      <a:uFillTx/>
                      <a:latin typeface="+mj-ea"/>
                      <a:ea typeface="+mj-ea"/>
                    </a:rPr>
                    <a:t>合适的观众</a:t>
                  </a:r>
                </a:p>
              </p:txBody>
            </p:sp>
          </p:grpSp>
          <p:sp>
            <p:nvSpPr>
              <p:cNvPr id="153" name="PA-promotions_372782">
                <a:extLst>
                  <a:ext uri="{FF2B5EF4-FFF2-40B4-BE49-F238E27FC236}">
                    <a16:creationId xmlns:a16="http://schemas.microsoft.com/office/drawing/2014/main" xmlns="" id="{894AD261-2A26-40FC-8BD6-A0A04EE1552E}"/>
                  </a:ext>
                </a:extLst>
              </p:cNvPr>
              <p:cNvSpPr>
                <a:spLocks noChangeAspect="1"/>
              </p:cNvSpPr>
              <p:nvPr>
                <p:custDataLst>
                  <p:tags r:id="rId57"/>
                </p:custDataLst>
              </p:nvPr>
            </p:nvSpPr>
            <p:spPr bwMode="auto">
              <a:xfrm>
                <a:off x="8593328" y="2032243"/>
                <a:ext cx="609685" cy="437824"/>
              </a:xfrm>
              <a:custGeom>
                <a:avLst/>
                <a:gdLst>
                  <a:gd name="T0" fmla="*/ 6381 w 6827"/>
                  <a:gd name="T1" fmla="*/ 668 h 6827"/>
                  <a:gd name="T2" fmla="*/ 1113 w 6827"/>
                  <a:gd name="T3" fmla="*/ 0 h 6827"/>
                  <a:gd name="T4" fmla="*/ 445 w 6827"/>
                  <a:gd name="T5" fmla="*/ 1226 h 6827"/>
                  <a:gd name="T6" fmla="*/ 0 w 6827"/>
                  <a:gd name="T7" fmla="*/ 6604 h 6827"/>
                  <a:gd name="T8" fmla="*/ 6604 w 6827"/>
                  <a:gd name="T9" fmla="*/ 6827 h 6827"/>
                  <a:gd name="T10" fmla="*/ 6827 w 6827"/>
                  <a:gd name="T11" fmla="*/ 1855 h 6827"/>
                  <a:gd name="T12" fmla="*/ 2968 w 6827"/>
                  <a:gd name="T13" fmla="*/ 1632 h 6827"/>
                  <a:gd name="T14" fmla="*/ 3859 w 6827"/>
                  <a:gd name="T15" fmla="*/ 2078 h 6827"/>
                  <a:gd name="T16" fmla="*/ 2968 w 6827"/>
                  <a:gd name="T17" fmla="*/ 2078 h 6827"/>
                  <a:gd name="T18" fmla="*/ 1187 w 6827"/>
                  <a:gd name="T19" fmla="*/ 6381 h 6827"/>
                  <a:gd name="T20" fmla="*/ 445 w 6827"/>
                  <a:gd name="T21" fmla="*/ 2917 h 6827"/>
                  <a:gd name="T22" fmla="*/ 1187 w 6827"/>
                  <a:gd name="T23" fmla="*/ 2848 h 6827"/>
                  <a:gd name="T24" fmla="*/ 1187 w 6827"/>
                  <a:gd name="T25" fmla="*/ 2078 h 6827"/>
                  <a:gd name="T26" fmla="*/ 445 w 6827"/>
                  <a:gd name="T27" fmla="*/ 2409 h 6827"/>
                  <a:gd name="T28" fmla="*/ 668 w 6827"/>
                  <a:gd name="T29" fmla="*/ 1632 h 6827"/>
                  <a:gd name="T30" fmla="*/ 1187 w 6827"/>
                  <a:gd name="T31" fmla="*/ 2078 h 6827"/>
                  <a:gd name="T32" fmla="*/ 1632 w 6827"/>
                  <a:gd name="T33" fmla="*/ 1632 h 6827"/>
                  <a:gd name="T34" fmla="*/ 2523 w 6827"/>
                  <a:gd name="T35" fmla="*/ 2078 h 6827"/>
                  <a:gd name="T36" fmla="*/ 1632 w 6827"/>
                  <a:gd name="T37" fmla="*/ 2078 h 6827"/>
                  <a:gd name="T38" fmla="*/ 3039 w 6827"/>
                  <a:gd name="T39" fmla="*/ 3853 h 6827"/>
                  <a:gd name="T40" fmla="*/ 2148 w 6827"/>
                  <a:gd name="T41" fmla="*/ 3853 h 6827"/>
                  <a:gd name="T42" fmla="*/ 4226 w 6827"/>
                  <a:gd name="T43" fmla="*/ 5931 h 6827"/>
                  <a:gd name="T44" fmla="*/ 4226 w 6827"/>
                  <a:gd name="T45" fmla="*/ 5041 h 6827"/>
                  <a:gd name="T46" fmla="*/ 4226 w 6827"/>
                  <a:gd name="T47" fmla="*/ 5931 h 6827"/>
                  <a:gd name="T48" fmla="*/ 2532 w 6827"/>
                  <a:gd name="T49" fmla="*/ 5797 h 6827"/>
                  <a:gd name="T50" fmla="*/ 2217 w 6827"/>
                  <a:gd name="T51" fmla="*/ 5797 h 6827"/>
                  <a:gd name="T52" fmla="*/ 4295 w 6827"/>
                  <a:gd name="T53" fmla="*/ 3404 h 6827"/>
                  <a:gd name="T54" fmla="*/ 4610 w 6827"/>
                  <a:gd name="T55" fmla="*/ 3719 h 6827"/>
                  <a:gd name="T56" fmla="*/ 4749 w 6827"/>
                  <a:gd name="T57" fmla="*/ 2523 h 6827"/>
                  <a:gd name="T58" fmla="*/ 4304 w 6827"/>
                  <a:gd name="T59" fmla="*/ 1632 h 6827"/>
                  <a:gd name="T60" fmla="*/ 5194 w 6827"/>
                  <a:gd name="T61" fmla="*/ 2078 h 6827"/>
                  <a:gd name="T62" fmla="*/ 5639 w 6827"/>
                  <a:gd name="T63" fmla="*/ 6381 h 6827"/>
                  <a:gd name="T64" fmla="*/ 6085 w 6827"/>
                  <a:gd name="T65" fmla="*/ 2968 h 6827"/>
                  <a:gd name="T66" fmla="*/ 6381 w 6827"/>
                  <a:gd name="T67" fmla="*/ 6381 h 6827"/>
                  <a:gd name="T68" fmla="*/ 6085 w 6827"/>
                  <a:gd name="T69" fmla="*/ 2523 h 6827"/>
                  <a:gd name="T70" fmla="*/ 5639 w 6827"/>
                  <a:gd name="T71" fmla="*/ 1632 h 6827"/>
                  <a:gd name="T72" fmla="*/ 6381 w 6827"/>
                  <a:gd name="T73" fmla="*/ 1855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27" h="6827">
                    <a:moveTo>
                      <a:pt x="6381" y="1226"/>
                    </a:moveTo>
                    <a:lnTo>
                      <a:pt x="6381" y="668"/>
                    </a:lnTo>
                    <a:cubicBezTo>
                      <a:pt x="6381" y="300"/>
                      <a:pt x="6082" y="0"/>
                      <a:pt x="5714" y="0"/>
                    </a:cubicBezTo>
                    <a:lnTo>
                      <a:pt x="1113" y="0"/>
                    </a:lnTo>
                    <a:cubicBezTo>
                      <a:pt x="745" y="0"/>
                      <a:pt x="445" y="300"/>
                      <a:pt x="445" y="668"/>
                    </a:cubicBezTo>
                    <a:lnTo>
                      <a:pt x="445" y="1226"/>
                    </a:lnTo>
                    <a:cubicBezTo>
                      <a:pt x="186" y="1317"/>
                      <a:pt x="0" y="1565"/>
                      <a:pt x="0" y="1855"/>
                    </a:cubicBezTo>
                    <a:lnTo>
                      <a:pt x="0" y="6604"/>
                    </a:lnTo>
                    <a:cubicBezTo>
                      <a:pt x="0" y="6727"/>
                      <a:pt x="100" y="6827"/>
                      <a:pt x="223" y="6827"/>
                    </a:cubicBezTo>
                    <a:lnTo>
                      <a:pt x="6604" y="6827"/>
                    </a:lnTo>
                    <a:cubicBezTo>
                      <a:pt x="6727" y="6827"/>
                      <a:pt x="6827" y="6727"/>
                      <a:pt x="6827" y="6604"/>
                    </a:cubicBezTo>
                    <a:lnTo>
                      <a:pt x="6827" y="1855"/>
                    </a:lnTo>
                    <a:cubicBezTo>
                      <a:pt x="6827" y="1565"/>
                      <a:pt x="6641" y="1317"/>
                      <a:pt x="6381" y="1226"/>
                    </a:cubicBezTo>
                    <a:close/>
                    <a:moveTo>
                      <a:pt x="2968" y="1632"/>
                    </a:moveTo>
                    <a:lnTo>
                      <a:pt x="3859" y="1632"/>
                    </a:lnTo>
                    <a:lnTo>
                      <a:pt x="3859" y="2078"/>
                    </a:lnTo>
                    <a:cubicBezTo>
                      <a:pt x="3859" y="2323"/>
                      <a:pt x="3659" y="2523"/>
                      <a:pt x="3413" y="2523"/>
                    </a:cubicBezTo>
                    <a:cubicBezTo>
                      <a:pt x="3168" y="2523"/>
                      <a:pt x="2968" y="2323"/>
                      <a:pt x="2968" y="2078"/>
                    </a:cubicBezTo>
                    <a:lnTo>
                      <a:pt x="2968" y="1632"/>
                    </a:lnTo>
                    <a:close/>
                    <a:moveTo>
                      <a:pt x="1187" y="6381"/>
                    </a:moveTo>
                    <a:lnTo>
                      <a:pt x="445" y="6381"/>
                    </a:lnTo>
                    <a:lnTo>
                      <a:pt x="445" y="2917"/>
                    </a:lnTo>
                    <a:cubicBezTo>
                      <a:pt x="539" y="2951"/>
                      <a:pt x="639" y="2968"/>
                      <a:pt x="742" y="2968"/>
                    </a:cubicBezTo>
                    <a:cubicBezTo>
                      <a:pt x="904" y="2968"/>
                      <a:pt x="1056" y="2924"/>
                      <a:pt x="1187" y="2848"/>
                    </a:cubicBezTo>
                    <a:lnTo>
                      <a:pt x="1187" y="6381"/>
                    </a:lnTo>
                    <a:close/>
                    <a:moveTo>
                      <a:pt x="1187" y="2078"/>
                    </a:moveTo>
                    <a:cubicBezTo>
                      <a:pt x="1187" y="2323"/>
                      <a:pt x="988" y="2523"/>
                      <a:pt x="742" y="2523"/>
                    </a:cubicBezTo>
                    <a:cubicBezTo>
                      <a:pt x="631" y="2523"/>
                      <a:pt x="526" y="2482"/>
                      <a:pt x="445" y="2409"/>
                    </a:cubicBezTo>
                    <a:lnTo>
                      <a:pt x="445" y="1855"/>
                    </a:lnTo>
                    <a:cubicBezTo>
                      <a:pt x="445" y="1732"/>
                      <a:pt x="545" y="1632"/>
                      <a:pt x="668" y="1632"/>
                    </a:cubicBezTo>
                    <a:lnTo>
                      <a:pt x="1187" y="1632"/>
                    </a:lnTo>
                    <a:lnTo>
                      <a:pt x="1187" y="2078"/>
                    </a:lnTo>
                    <a:close/>
                    <a:moveTo>
                      <a:pt x="1632" y="2078"/>
                    </a:moveTo>
                    <a:lnTo>
                      <a:pt x="1632" y="1632"/>
                    </a:lnTo>
                    <a:lnTo>
                      <a:pt x="2523" y="1632"/>
                    </a:lnTo>
                    <a:lnTo>
                      <a:pt x="2523" y="2078"/>
                    </a:lnTo>
                    <a:cubicBezTo>
                      <a:pt x="2523" y="2323"/>
                      <a:pt x="2323" y="2523"/>
                      <a:pt x="2078" y="2523"/>
                    </a:cubicBezTo>
                    <a:cubicBezTo>
                      <a:pt x="1832" y="2523"/>
                      <a:pt x="1632" y="2323"/>
                      <a:pt x="1632" y="2078"/>
                    </a:cubicBezTo>
                    <a:close/>
                    <a:moveTo>
                      <a:pt x="2593" y="3408"/>
                    </a:moveTo>
                    <a:cubicBezTo>
                      <a:pt x="2839" y="3408"/>
                      <a:pt x="3039" y="3608"/>
                      <a:pt x="3039" y="3853"/>
                    </a:cubicBezTo>
                    <a:cubicBezTo>
                      <a:pt x="3039" y="4099"/>
                      <a:pt x="2839" y="4298"/>
                      <a:pt x="2593" y="4298"/>
                    </a:cubicBezTo>
                    <a:cubicBezTo>
                      <a:pt x="2348" y="4298"/>
                      <a:pt x="2148" y="4099"/>
                      <a:pt x="2148" y="3853"/>
                    </a:cubicBezTo>
                    <a:cubicBezTo>
                      <a:pt x="2148" y="3608"/>
                      <a:pt x="2348" y="3408"/>
                      <a:pt x="2593" y="3408"/>
                    </a:cubicBezTo>
                    <a:close/>
                    <a:moveTo>
                      <a:pt x="4226" y="5931"/>
                    </a:moveTo>
                    <a:cubicBezTo>
                      <a:pt x="3980" y="5931"/>
                      <a:pt x="3781" y="5731"/>
                      <a:pt x="3781" y="5486"/>
                    </a:cubicBezTo>
                    <a:cubicBezTo>
                      <a:pt x="3781" y="5240"/>
                      <a:pt x="3980" y="5041"/>
                      <a:pt x="4226" y="5041"/>
                    </a:cubicBezTo>
                    <a:cubicBezTo>
                      <a:pt x="4471" y="5041"/>
                      <a:pt x="4671" y="5240"/>
                      <a:pt x="4671" y="5486"/>
                    </a:cubicBezTo>
                    <a:cubicBezTo>
                      <a:pt x="4671" y="5731"/>
                      <a:pt x="4471" y="5931"/>
                      <a:pt x="4226" y="5931"/>
                    </a:cubicBezTo>
                    <a:close/>
                    <a:moveTo>
                      <a:pt x="4610" y="3719"/>
                    </a:moveTo>
                    <a:lnTo>
                      <a:pt x="2532" y="5797"/>
                    </a:lnTo>
                    <a:cubicBezTo>
                      <a:pt x="2488" y="5840"/>
                      <a:pt x="2431" y="5862"/>
                      <a:pt x="2374" y="5862"/>
                    </a:cubicBezTo>
                    <a:cubicBezTo>
                      <a:pt x="2318" y="5862"/>
                      <a:pt x="2261" y="5840"/>
                      <a:pt x="2217" y="5797"/>
                    </a:cubicBezTo>
                    <a:cubicBezTo>
                      <a:pt x="2130" y="5710"/>
                      <a:pt x="2130" y="5569"/>
                      <a:pt x="2217" y="5482"/>
                    </a:cubicBezTo>
                    <a:lnTo>
                      <a:pt x="4295" y="3404"/>
                    </a:lnTo>
                    <a:cubicBezTo>
                      <a:pt x="4382" y="3317"/>
                      <a:pt x="4523" y="3317"/>
                      <a:pt x="4610" y="3404"/>
                    </a:cubicBezTo>
                    <a:cubicBezTo>
                      <a:pt x="4697" y="3491"/>
                      <a:pt x="4697" y="3632"/>
                      <a:pt x="4610" y="3719"/>
                    </a:cubicBezTo>
                    <a:close/>
                    <a:moveTo>
                      <a:pt x="5194" y="2078"/>
                    </a:moveTo>
                    <a:cubicBezTo>
                      <a:pt x="5194" y="2323"/>
                      <a:pt x="4994" y="2523"/>
                      <a:pt x="4749" y="2523"/>
                    </a:cubicBezTo>
                    <a:cubicBezTo>
                      <a:pt x="4503" y="2523"/>
                      <a:pt x="4304" y="2323"/>
                      <a:pt x="4304" y="2078"/>
                    </a:cubicBezTo>
                    <a:lnTo>
                      <a:pt x="4304" y="1632"/>
                    </a:lnTo>
                    <a:lnTo>
                      <a:pt x="5194" y="1632"/>
                    </a:lnTo>
                    <a:lnTo>
                      <a:pt x="5194" y="2078"/>
                    </a:lnTo>
                    <a:close/>
                    <a:moveTo>
                      <a:pt x="6381" y="6381"/>
                    </a:moveTo>
                    <a:lnTo>
                      <a:pt x="5639" y="6381"/>
                    </a:lnTo>
                    <a:lnTo>
                      <a:pt x="5639" y="2848"/>
                    </a:lnTo>
                    <a:cubicBezTo>
                      <a:pt x="5771" y="2924"/>
                      <a:pt x="5923" y="2968"/>
                      <a:pt x="6085" y="2968"/>
                    </a:cubicBezTo>
                    <a:cubicBezTo>
                      <a:pt x="6187" y="2968"/>
                      <a:pt x="6287" y="2951"/>
                      <a:pt x="6381" y="2917"/>
                    </a:cubicBezTo>
                    <a:lnTo>
                      <a:pt x="6381" y="6381"/>
                    </a:lnTo>
                    <a:close/>
                    <a:moveTo>
                      <a:pt x="6381" y="2409"/>
                    </a:moveTo>
                    <a:cubicBezTo>
                      <a:pt x="6300" y="2482"/>
                      <a:pt x="6195" y="2523"/>
                      <a:pt x="6085" y="2523"/>
                    </a:cubicBezTo>
                    <a:cubicBezTo>
                      <a:pt x="5839" y="2523"/>
                      <a:pt x="5639" y="2323"/>
                      <a:pt x="5639" y="2078"/>
                    </a:cubicBezTo>
                    <a:lnTo>
                      <a:pt x="5639" y="1632"/>
                    </a:lnTo>
                    <a:lnTo>
                      <a:pt x="6159" y="1632"/>
                    </a:lnTo>
                    <a:cubicBezTo>
                      <a:pt x="6282" y="1632"/>
                      <a:pt x="6381" y="1732"/>
                      <a:pt x="6381" y="1855"/>
                    </a:cubicBezTo>
                    <a:lnTo>
                      <a:pt x="6381" y="2409"/>
                    </a:lnTo>
                    <a:close/>
                  </a:path>
                </a:pathLst>
              </a:custGeom>
              <a:gradFill>
                <a:gsLst>
                  <a:gs pos="0">
                    <a:sysClr val="window" lastClr="FFFFFF">
                      <a:alpha val="40000"/>
                    </a:sysClr>
                  </a:gs>
                  <a:gs pos="75000">
                    <a:sysClr val="window" lastClr="FFFFFF">
                      <a:alpha val="0"/>
                    </a:sysClr>
                  </a:gs>
                </a:gsLst>
                <a:lin ang="5400000" scaled="1"/>
              </a:gradFill>
              <a:ln>
                <a:noFill/>
              </a:ln>
            </p:spPr>
          </p:sp>
        </p:grpSp>
      </p:grpSp>
      <p:grpSp>
        <p:nvGrpSpPr>
          <p:cNvPr id="224" name="组合 223">
            <a:extLst>
              <a:ext uri="{FF2B5EF4-FFF2-40B4-BE49-F238E27FC236}">
                <a16:creationId xmlns:a16="http://schemas.microsoft.com/office/drawing/2014/main" xmlns="" id="{DFC203B7-3DDC-4CCD-A29B-473E50C24146}"/>
              </a:ext>
            </a:extLst>
          </p:cNvPr>
          <p:cNvGrpSpPr/>
          <p:nvPr/>
        </p:nvGrpSpPr>
        <p:grpSpPr>
          <a:xfrm>
            <a:off x="6553912" y="3715986"/>
            <a:ext cx="4868252" cy="2699767"/>
            <a:chOff x="6471395" y="3788261"/>
            <a:chExt cx="4868252" cy="2699767"/>
          </a:xfrm>
        </p:grpSpPr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xmlns="" id="{E3D26C7C-557F-4A2F-BBEE-DF20F7A6E27A}"/>
                </a:ext>
              </a:extLst>
            </p:cNvPr>
            <p:cNvGrpSpPr/>
            <p:nvPr/>
          </p:nvGrpSpPr>
          <p:grpSpPr>
            <a:xfrm>
              <a:off x="6471397" y="3788261"/>
              <a:ext cx="4868250" cy="1363645"/>
              <a:chOff x="6474796" y="3408997"/>
              <a:chExt cx="4868250" cy="1363645"/>
            </a:xfrm>
          </p:grpSpPr>
          <p:sp>
            <p:nvSpPr>
              <p:cNvPr id="261" name="PA-图形 95">
                <a:extLst>
                  <a:ext uri="{FF2B5EF4-FFF2-40B4-BE49-F238E27FC236}">
                    <a16:creationId xmlns:a16="http://schemas.microsoft.com/office/drawing/2014/main" xmlns="" id="{A59BCBCA-9B7C-4E4A-BF9F-FC22D3163369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8458673" y="3594883"/>
                <a:ext cx="878995" cy="482521"/>
              </a:xfrm>
              <a:custGeom>
                <a:avLst/>
                <a:gdLst>
                  <a:gd name="connsiteX0" fmla="*/ 730128 w 804378"/>
                  <a:gd name="connsiteY0" fmla="*/ 216563 h 618752"/>
                  <a:gd name="connsiteX1" fmla="*/ 686815 w 804378"/>
                  <a:gd name="connsiteY1" fmla="*/ 259876 h 618752"/>
                  <a:gd name="connsiteX2" fmla="*/ 730128 w 804378"/>
                  <a:gd name="connsiteY2" fmla="*/ 309376 h 618752"/>
                  <a:gd name="connsiteX3" fmla="*/ 773440 w 804378"/>
                  <a:gd name="connsiteY3" fmla="*/ 266064 h 618752"/>
                  <a:gd name="connsiteX4" fmla="*/ 730128 w 804378"/>
                  <a:gd name="connsiteY4" fmla="*/ 216563 h 618752"/>
                  <a:gd name="connsiteX5" fmla="*/ 730128 w 804378"/>
                  <a:gd name="connsiteY5" fmla="*/ 216563 h 618752"/>
                  <a:gd name="connsiteX6" fmla="*/ 74250 w 804378"/>
                  <a:gd name="connsiteY6" fmla="*/ 216563 h 618752"/>
                  <a:gd name="connsiteX7" fmla="*/ 30938 w 804378"/>
                  <a:gd name="connsiteY7" fmla="*/ 259876 h 618752"/>
                  <a:gd name="connsiteX8" fmla="*/ 74250 w 804378"/>
                  <a:gd name="connsiteY8" fmla="*/ 309376 h 618752"/>
                  <a:gd name="connsiteX9" fmla="*/ 117563 w 804378"/>
                  <a:gd name="connsiteY9" fmla="*/ 266064 h 618752"/>
                  <a:gd name="connsiteX10" fmla="*/ 74250 w 804378"/>
                  <a:gd name="connsiteY10" fmla="*/ 216563 h 618752"/>
                  <a:gd name="connsiteX11" fmla="*/ 74250 w 804378"/>
                  <a:gd name="connsiteY11" fmla="*/ 216563 h 618752"/>
                  <a:gd name="connsiteX12" fmla="*/ 594002 w 804378"/>
                  <a:gd name="connsiteY12" fmla="*/ 136126 h 618752"/>
                  <a:gd name="connsiteX13" fmla="*/ 525939 w 804378"/>
                  <a:gd name="connsiteY13" fmla="*/ 204188 h 618752"/>
                  <a:gd name="connsiteX14" fmla="*/ 594002 w 804378"/>
                  <a:gd name="connsiteY14" fmla="*/ 272251 h 618752"/>
                  <a:gd name="connsiteX15" fmla="*/ 662065 w 804378"/>
                  <a:gd name="connsiteY15" fmla="*/ 204188 h 618752"/>
                  <a:gd name="connsiteX16" fmla="*/ 594002 w 804378"/>
                  <a:gd name="connsiteY16" fmla="*/ 136126 h 618752"/>
                  <a:gd name="connsiteX17" fmla="*/ 594002 w 804378"/>
                  <a:gd name="connsiteY17" fmla="*/ 136126 h 618752"/>
                  <a:gd name="connsiteX18" fmla="*/ 804378 w 804378"/>
                  <a:gd name="connsiteY18" fmla="*/ 544502 h 618752"/>
                  <a:gd name="connsiteX19" fmla="*/ 730128 w 804378"/>
                  <a:gd name="connsiteY19" fmla="*/ 544502 h 618752"/>
                  <a:gd name="connsiteX20" fmla="*/ 730128 w 804378"/>
                  <a:gd name="connsiteY20" fmla="*/ 402189 h 618752"/>
                  <a:gd name="connsiteX21" fmla="*/ 711565 w 804378"/>
                  <a:gd name="connsiteY21" fmla="*/ 334126 h 618752"/>
                  <a:gd name="connsiteX22" fmla="*/ 730128 w 804378"/>
                  <a:gd name="connsiteY22" fmla="*/ 327939 h 618752"/>
                  <a:gd name="connsiteX23" fmla="*/ 804378 w 804378"/>
                  <a:gd name="connsiteY23" fmla="*/ 408377 h 618752"/>
                  <a:gd name="connsiteX24" fmla="*/ 804378 w 804378"/>
                  <a:gd name="connsiteY24" fmla="*/ 544502 h 618752"/>
                  <a:gd name="connsiteX25" fmla="*/ 210376 w 804378"/>
                  <a:gd name="connsiteY25" fmla="*/ 136126 h 618752"/>
                  <a:gd name="connsiteX26" fmla="*/ 142313 w 804378"/>
                  <a:gd name="connsiteY26" fmla="*/ 204188 h 618752"/>
                  <a:gd name="connsiteX27" fmla="*/ 210376 w 804378"/>
                  <a:gd name="connsiteY27" fmla="*/ 272251 h 618752"/>
                  <a:gd name="connsiteX28" fmla="*/ 278439 w 804378"/>
                  <a:gd name="connsiteY28" fmla="*/ 204188 h 618752"/>
                  <a:gd name="connsiteX29" fmla="*/ 210376 w 804378"/>
                  <a:gd name="connsiteY29" fmla="*/ 136126 h 618752"/>
                  <a:gd name="connsiteX30" fmla="*/ 210376 w 804378"/>
                  <a:gd name="connsiteY30" fmla="*/ 136126 h 618752"/>
                  <a:gd name="connsiteX31" fmla="*/ 74250 w 804378"/>
                  <a:gd name="connsiteY31" fmla="*/ 334126 h 618752"/>
                  <a:gd name="connsiteX32" fmla="*/ 92813 w 804378"/>
                  <a:gd name="connsiteY32" fmla="*/ 340314 h 618752"/>
                  <a:gd name="connsiteX33" fmla="*/ 74250 w 804378"/>
                  <a:gd name="connsiteY33" fmla="*/ 402189 h 618752"/>
                  <a:gd name="connsiteX34" fmla="*/ 74250 w 804378"/>
                  <a:gd name="connsiteY34" fmla="*/ 544502 h 618752"/>
                  <a:gd name="connsiteX35" fmla="*/ 0 w 804378"/>
                  <a:gd name="connsiteY35" fmla="*/ 544502 h 618752"/>
                  <a:gd name="connsiteX36" fmla="*/ 0 w 804378"/>
                  <a:gd name="connsiteY36" fmla="*/ 408377 h 618752"/>
                  <a:gd name="connsiteX37" fmla="*/ 74250 w 804378"/>
                  <a:gd name="connsiteY37" fmla="*/ 334126 h 618752"/>
                  <a:gd name="connsiteX38" fmla="*/ 74250 w 804378"/>
                  <a:gd name="connsiteY38" fmla="*/ 334126 h 618752"/>
                  <a:gd name="connsiteX39" fmla="*/ 402189 w 804378"/>
                  <a:gd name="connsiteY39" fmla="*/ 0 h 618752"/>
                  <a:gd name="connsiteX40" fmla="*/ 303189 w 804378"/>
                  <a:gd name="connsiteY40" fmla="*/ 99000 h 618752"/>
                  <a:gd name="connsiteX41" fmla="*/ 402189 w 804378"/>
                  <a:gd name="connsiteY41" fmla="*/ 198001 h 618752"/>
                  <a:gd name="connsiteX42" fmla="*/ 501189 w 804378"/>
                  <a:gd name="connsiteY42" fmla="*/ 99000 h 618752"/>
                  <a:gd name="connsiteX43" fmla="*/ 402189 w 804378"/>
                  <a:gd name="connsiteY43" fmla="*/ 0 h 618752"/>
                  <a:gd name="connsiteX44" fmla="*/ 402189 w 804378"/>
                  <a:gd name="connsiteY44" fmla="*/ 0 h 618752"/>
                  <a:gd name="connsiteX45" fmla="*/ 699190 w 804378"/>
                  <a:gd name="connsiteY45" fmla="*/ 600190 h 618752"/>
                  <a:gd name="connsiteX46" fmla="*/ 581627 w 804378"/>
                  <a:gd name="connsiteY46" fmla="*/ 600190 h 618752"/>
                  <a:gd name="connsiteX47" fmla="*/ 581627 w 804378"/>
                  <a:gd name="connsiteY47" fmla="*/ 383627 h 618752"/>
                  <a:gd name="connsiteX48" fmla="*/ 563065 w 804378"/>
                  <a:gd name="connsiteY48" fmla="*/ 303189 h 618752"/>
                  <a:gd name="connsiteX49" fmla="*/ 594002 w 804378"/>
                  <a:gd name="connsiteY49" fmla="*/ 297001 h 618752"/>
                  <a:gd name="connsiteX50" fmla="*/ 699190 w 804378"/>
                  <a:gd name="connsiteY50" fmla="*/ 402189 h 618752"/>
                  <a:gd name="connsiteX51" fmla="*/ 699190 w 804378"/>
                  <a:gd name="connsiteY51" fmla="*/ 600190 h 618752"/>
                  <a:gd name="connsiteX52" fmla="*/ 222751 w 804378"/>
                  <a:gd name="connsiteY52" fmla="*/ 383627 h 618752"/>
                  <a:gd name="connsiteX53" fmla="*/ 222751 w 804378"/>
                  <a:gd name="connsiteY53" fmla="*/ 600190 h 618752"/>
                  <a:gd name="connsiteX54" fmla="*/ 99000 w 804378"/>
                  <a:gd name="connsiteY54" fmla="*/ 600190 h 618752"/>
                  <a:gd name="connsiteX55" fmla="*/ 99000 w 804378"/>
                  <a:gd name="connsiteY55" fmla="*/ 402189 h 618752"/>
                  <a:gd name="connsiteX56" fmla="*/ 210376 w 804378"/>
                  <a:gd name="connsiteY56" fmla="*/ 297001 h 618752"/>
                  <a:gd name="connsiteX57" fmla="*/ 241313 w 804378"/>
                  <a:gd name="connsiteY57" fmla="*/ 303189 h 618752"/>
                  <a:gd name="connsiteX58" fmla="*/ 222751 w 804378"/>
                  <a:gd name="connsiteY58" fmla="*/ 383627 h 618752"/>
                  <a:gd name="connsiteX59" fmla="*/ 222751 w 804378"/>
                  <a:gd name="connsiteY59" fmla="*/ 383627 h 618752"/>
                  <a:gd name="connsiteX60" fmla="*/ 247501 w 804378"/>
                  <a:gd name="connsiteY60" fmla="*/ 662065 h 618752"/>
                  <a:gd name="connsiteX61" fmla="*/ 556877 w 804378"/>
                  <a:gd name="connsiteY61" fmla="*/ 662065 h 618752"/>
                  <a:gd name="connsiteX62" fmla="*/ 556877 w 804378"/>
                  <a:gd name="connsiteY62" fmla="*/ 383627 h 618752"/>
                  <a:gd name="connsiteX63" fmla="*/ 402189 w 804378"/>
                  <a:gd name="connsiteY63" fmla="*/ 228939 h 618752"/>
                  <a:gd name="connsiteX64" fmla="*/ 247501 w 804378"/>
                  <a:gd name="connsiteY64" fmla="*/ 383627 h 618752"/>
                  <a:gd name="connsiteX65" fmla="*/ 247501 w 804378"/>
                  <a:gd name="connsiteY65" fmla="*/ 662065 h 618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804378" h="618752">
                    <a:moveTo>
                      <a:pt x="730128" y="216563"/>
                    </a:moveTo>
                    <a:cubicBezTo>
                      <a:pt x="705378" y="216563"/>
                      <a:pt x="686815" y="235126"/>
                      <a:pt x="686815" y="259876"/>
                    </a:cubicBezTo>
                    <a:cubicBezTo>
                      <a:pt x="680628" y="290814"/>
                      <a:pt x="705378" y="309376"/>
                      <a:pt x="730128" y="309376"/>
                    </a:cubicBezTo>
                    <a:cubicBezTo>
                      <a:pt x="754878" y="309376"/>
                      <a:pt x="773440" y="290814"/>
                      <a:pt x="773440" y="266064"/>
                    </a:cubicBezTo>
                    <a:cubicBezTo>
                      <a:pt x="773440" y="235126"/>
                      <a:pt x="754878" y="216563"/>
                      <a:pt x="730128" y="216563"/>
                    </a:cubicBezTo>
                    <a:lnTo>
                      <a:pt x="730128" y="216563"/>
                    </a:lnTo>
                    <a:close/>
                    <a:moveTo>
                      <a:pt x="74250" y="216563"/>
                    </a:moveTo>
                    <a:cubicBezTo>
                      <a:pt x="49500" y="216563"/>
                      <a:pt x="30938" y="235126"/>
                      <a:pt x="30938" y="259876"/>
                    </a:cubicBezTo>
                    <a:cubicBezTo>
                      <a:pt x="30938" y="290814"/>
                      <a:pt x="49500" y="309376"/>
                      <a:pt x="74250" y="309376"/>
                    </a:cubicBezTo>
                    <a:cubicBezTo>
                      <a:pt x="99000" y="309376"/>
                      <a:pt x="117563" y="290814"/>
                      <a:pt x="117563" y="266064"/>
                    </a:cubicBezTo>
                    <a:cubicBezTo>
                      <a:pt x="117563" y="235126"/>
                      <a:pt x="99000" y="216563"/>
                      <a:pt x="74250" y="216563"/>
                    </a:cubicBezTo>
                    <a:lnTo>
                      <a:pt x="74250" y="216563"/>
                    </a:lnTo>
                    <a:close/>
                    <a:moveTo>
                      <a:pt x="594002" y="136126"/>
                    </a:moveTo>
                    <a:cubicBezTo>
                      <a:pt x="556877" y="136126"/>
                      <a:pt x="525939" y="167063"/>
                      <a:pt x="525939" y="204188"/>
                    </a:cubicBezTo>
                    <a:cubicBezTo>
                      <a:pt x="525939" y="241314"/>
                      <a:pt x="556877" y="272251"/>
                      <a:pt x="594002" y="272251"/>
                    </a:cubicBezTo>
                    <a:cubicBezTo>
                      <a:pt x="631127" y="272251"/>
                      <a:pt x="662065" y="241314"/>
                      <a:pt x="662065" y="204188"/>
                    </a:cubicBezTo>
                    <a:cubicBezTo>
                      <a:pt x="662065" y="167063"/>
                      <a:pt x="631127" y="136126"/>
                      <a:pt x="594002" y="136126"/>
                    </a:cubicBezTo>
                    <a:lnTo>
                      <a:pt x="594002" y="136126"/>
                    </a:lnTo>
                    <a:close/>
                    <a:moveTo>
                      <a:pt x="804378" y="544502"/>
                    </a:moveTo>
                    <a:lnTo>
                      <a:pt x="730128" y="544502"/>
                    </a:lnTo>
                    <a:lnTo>
                      <a:pt x="730128" y="402189"/>
                    </a:lnTo>
                    <a:cubicBezTo>
                      <a:pt x="730128" y="377439"/>
                      <a:pt x="723940" y="352689"/>
                      <a:pt x="711565" y="334126"/>
                    </a:cubicBezTo>
                    <a:cubicBezTo>
                      <a:pt x="717753" y="334126"/>
                      <a:pt x="723940" y="327939"/>
                      <a:pt x="730128" y="327939"/>
                    </a:cubicBezTo>
                    <a:cubicBezTo>
                      <a:pt x="767253" y="334126"/>
                      <a:pt x="804378" y="371252"/>
                      <a:pt x="804378" y="408377"/>
                    </a:cubicBezTo>
                    <a:lnTo>
                      <a:pt x="804378" y="544502"/>
                    </a:lnTo>
                    <a:close/>
                    <a:moveTo>
                      <a:pt x="210376" y="136126"/>
                    </a:moveTo>
                    <a:cubicBezTo>
                      <a:pt x="173251" y="136126"/>
                      <a:pt x="142313" y="167063"/>
                      <a:pt x="142313" y="204188"/>
                    </a:cubicBezTo>
                    <a:cubicBezTo>
                      <a:pt x="142313" y="241314"/>
                      <a:pt x="173251" y="272251"/>
                      <a:pt x="210376" y="272251"/>
                    </a:cubicBezTo>
                    <a:cubicBezTo>
                      <a:pt x="247501" y="272251"/>
                      <a:pt x="278439" y="241314"/>
                      <a:pt x="278439" y="204188"/>
                    </a:cubicBezTo>
                    <a:cubicBezTo>
                      <a:pt x="278439" y="167063"/>
                      <a:pt x="247501" y="136126"/>
                      <a:pt x="210376" y="136126"/>
                    </a:cubicBezTo>
                    <a:lnTo>
                      <a:pt x="210376" y="136126"/>
                    </a:lnTo>
                    <a:close/>
                    <a:moveTo>
                      <a:pt x="74250" y="334126"/>
                    </a:moveTo>
                    <a:cubicBezTo>
                      <a:pt x="80438" y="334126"/>
                      <a:pt x="86625" y="334126"/>
                      <a:pt x="92813" y="340314"/>
                    </a:cubicBezTo>
                    <a:cubicBezTo>
                      <a:pt x="86625" y="358877"/>
                      <a:pt x="74250" y="377439"/>
                      <a:pt x="74250" y="402189"/>
                    </a:cubicBezTo>
                    <a:lnTo>
                      <a:pt x="74250" y="544502"/>
                    </a:lnTo>
                    <a:lnTo>
                      <a:pt x="0" y="544502"/>
                    </a:lnTo>
                    <a:lnTo>
                      <a:pt x="0" y="408377"/>
                    </a:lnTo>
                    <a:cubicBezTo>
                      <a:pt x="0" y="371252"/>
                      <a:pt x="30938" y="334126"/>
                      <a:pt x="74250" y="334126"/>
                    </a:cubicBezTo>
                    <a:lnTo>
                      <a:pt x="74250" y="334126"/>
                    </a:lnTo>
                    <a:close/>
                    <a:moveTo>
                      <a:pt x="402189" y="0"/>
                    </a:moveTo>
                    <a:cubicBezTo>
                      <a:pt x="346501" y="0"/>
                      <a:pt x="303189" y="43313"/>
                      <a:pt x="303189" y="99000"/>
                    </a:cubicBezTo>
                    <a:cubicBezTo>
                      <a:pt x="303189" y="154688"/>
                      <a:pt x="346501" y="198001"/>
                      <a:pt x="402189" y="198001"/>
                    </a:cubicBezTo>
                    <a:cubicBezTo>
                      <a:pt x="457877" y="198001"/>
                      <a:pt x="501189" y="154688"/>
                      <a:pt x="501189" y="99000"/>
                    </a:cubicBezTo>
                    <a:cubicBezTo>
                      <a:pt x="501189" y="43313"/>
                      <a:pt x="457877" y="0"/>
                      <a:pt x="402189" y="0"/>
                    </a:cubicBezTo>
                    <a:lnTo>
                      <a:pt x="402189" y="0"/>
                    </a:lnTo>
                    <a:close/>
                    <a:moveTo>
                      <a:pt x="699190" y="600190"/>
                    </a:moveTo>
                    <a:lnTo>
                      <a:pt x="581627" y="600190"/>
                    </a:lnTo>
                    <a:lnTo>
                      <a:pt x="581627" y="383627"/>
                    </a:lnTo>
                    <a:cubicBezTo>
                      <a:pt x="581627" y="352689"/>
                      <a:pt x="575440" y="327939"/>
                      <a:pt x="563065" y="303189"/>
                    </a:cubicBezTo>
                    <a:cubicBezTo>
                      <a:pt x="575440" y="303189"/>
                      <a:pt x="581627" y="297001"/>
                      <a:pt x="594002" y="297001"/>
                    </a:cubicBezTo>
                    <a:cubicBezTo>
                      <a:pt x="655878" y="297001"/>
                      <a:pt x="699190" y="346502"/>
                      <a:pt x="699190" y="402189"/>
                    </a:cubicBezTo>
                    <a:lnTo>
                      <a:pt x="699190" y="600190"/>
                    </a:lnTo>
                    <a:close/>
                    <a:moveTo>
                      <a:pt x="222751" y="383627"/>
                    </a:moveTo>
                    <a:lnTo>
                      <a:pt x="222751" y="600190"/>
                    </a:lnTo>
                    <a:lnTo>
                      <a:pt x="99000" y="600190"/>
                    </a:lnTo>
                    <a:lnTo>
                      <a:pt x="99000" y="402189"/>
                    </a:lnTo>
                    <a:cubicBezTo>
                      <a:pt x="99000" y="340314"/>
                      <a:pt x="148501" y="297001"/>
                      <a:pt x="210376" y="297001"/>
                    </a:cubicBezTo>
                    <a:cubicBezTo>
                      <a:pt x="222751" y="297001"/>
                      <a:pt x="228938" y="297001"/>
                      <a:pt x="241313" y="303189"/>
                    </a:cubicBezTo>
                    <a:cubicBezTo>
                      <a:pt x="228938" y="327939"/>
                      <a:pt x="222751" y="352689"/>
                      <a:pt x="222751" y="383627"/>
                    </a:cubicBezTo>
                    <a:lnTo>
                      <a:pt x="222751" y="383627"/>
                    </a:lnTo>
                    <a:close/>
                    <a:moveTo>
                      <a:pt x="247501" y="662065"/>
                    </a:moveTo>
                    <a:lnTo>
                      <a:pt x="556877" y="662065"/>
                    </a:lnTo>
                    <a:lnTo>
                      <a:pt x="556877" y="383627"/>
                    </a:lnTo>
                    <a:cubicBezTo>
                      <a:pt x="556877" y="297001"/>
                      <a:pt x="488814" y="228939"/>
                      <a:pt x="402189" y="228939"/>
                    </a:cubicBezTo>
                    <a:cubicBezTo>
                      <a:pt x="315564" y="228939"/>
                      <a:pt x="247501" y="297001"/>
                      <a:pt x="247501" y="383627"/>
                    </a:cubicBezTo>
                    <a:lnTo>
                      <a:pt x="247501" y="662065"/>
                    </a:lnTo>
                    <a:close/>
                  </a:path>
                </a:pathLst>
              </a:custGeom>
              <a:gradFill>
                <a:gsLst>
                  <a:gs pos="0">
                    <a:srgbClr val="FAF3D6">
                      <a:alpha val="50000"/>
                    </a:srgbClr>
                  </a:gs>
                  <a:gs pos="75000">
                    <a:srgbClr val="FAF3D6">
                      <a:alpha val="0"/>
                    </a:srgbClr>
                  </a:gs>
                </a:gsLst>
                <a:lin ang="5400000" scaled="1"/>
              </a:gradFill>
              <a:ln w="6154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grpSp>
            <p:nvGrpSpPr>
              <p:cNvPr id="262" name="PA-组合 51">
                <a:extLst>
                  <a:ext uri="{FF2B5EF4-FFF2-40B4-BE49-F238E27FC236}">
                    <a16:creationId xmlns:a16="http://schemas.microsoft.com/office/drawing/2014/main" xmlns="" id="{4CAA1F13-4DF3-4BAE-8B08-841754E13002}"/>
                  </a:ext>
                </a:extLst>
              </p:cNvPr>
              <p:cNvGrpSpPr/>
              <p:nvPr>
                <p:custDataLst>
                  <p:tags r:id="rId35"/>
                </p:custDataLst>
              </p:nvPr>
            </p:nvGrpSpPr>
            <p:grpSpPr>
              <a:xfrm>
                <a:off x="6474796" y="3408997"/>
                <a:ext cx="4868250" cy="1363645"/>
                <a:chOff x="5965733" y="1066123"/>
                <a:chExt cx="5458497" cy="2125940"/>
              </a:xfrm>
            </p:grpSpPr>
            <p:grpSp>
              <p:nvGrpSpPr>
                <p:cNvPr id="263" name="组合 262">
                  <a:extLst>
                    <a:ext uri="{FF2B5EF4-FFF2-40B4-BE49-F238E27FC236}">
                      <a16:creationId xmlns:a16="http://schemas.microsoft.com/office/drawing/2014/main" xmlns="" id="{2157A8E6-8EBE-42C3-993B-0A8057E1AC3A}"/>
                    </a:ext>
                  </a:extLst>
                </p:cNvPr>
                <p:cNvGrpSpPr/>
                <p:nvPr/>
              </p:nvGrpSpPr>
              <p:grpSpPr>
                <a:xfrm>
                  <a:off x="5965733" y="1066123"/>
                  <a:ext cx="5458497" cy="2125940"/>
                  <a:chOff x="6278437" y="3735711"/>
                  <a:chExt cx="11866766" cy="3930187"/>
                </a:xfrm>
              </p:grpSpPr>
              <p:grpSp>
                <p:nvGrpSpPr>
                  <p:cNvPr id="265" name="组合 264">
                    <a:extLst>
                      <a:ext uri="{FF2B5EF4-FFF2-40B4-BE49-F238E27FC236}">
                        <a16:creationId xmlns:a16="http://schemas.microsoft.com/office/drawing/2014/main" xmlns="" id="{A77C0227-BCD4-4871-B9FA-5750BE50EA29}"/>
                      </a:ext>
                    </a:extLst>
                  </p:cNvPr>
                  <p:cNvGrpSpPr/>
                  <p:nvPr/>
                </p:nvGrpSpPr>
                <p:grpSpPr>
                  <a:xfrm>
                    <a:off x="12766853" y="4085505"/>
                    <a:ext cx="0" cy="3393350"/>
                    <a:chOff x="11242040" y="2691815"/>
                    <a:chExt cx="0" cy="1641575"/>
                  </a:xfrm>
                </p:grpSpPr>
                <p:cxnSp>
                  <p:nvCxnSpPr>
                    <p:cNvPr id="293" name="PA-直接连接符 48">
                      <a:extLst>
                        <a:ext uri="{FF2B5EF4-FFF2-40B4-BE49-F238E27FC236}">
                          <a16:creationId xmlns:a16="http://schemas.microsoft.com/office/drawing/2014/main" xmlns="" id="{D07139D5-EAFF-4333-BFDF-91652DBD49A7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55"/>
                      </p:custDataLst>
                    </p:nvPr>
                  </p:nvCxnSpPr>
                  <p:spPr>
                    <a:xfrm>
                      <a:off x="11242040" y="3591330"/>
                      <a:ext cx="0" cy="74206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94" name="PA-直接连接符 49">
                      <a:extLst>
                        <a:ext uri="{FF2B5EF4-FFF2-40B4-BE49-F238E27FC236}">
                          <a16:creationId xmlns:a16="http://schemas.microsoft.com/office/drawing/2014/main" xmlns="" id="{E49F1228-6855-46DF-9DC9-38255CEF601F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56"/>
                      </p:custDataLst>
                    </p:nvPr>
                  </p:nvCxnSpPr>
                  <p:spPr>
                    <a:xfrm flipV="1">
                      <a:off x="11242040" y="2691815"/>
                      <a:ext cx="0" cy="788775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66" name="组合 265">
                    <a:extLst>
                      <a:ext uri="{FF2B5EF4-FFF2-40B4-BE49-F238E27FC236}">
                        <a16:creationId xmlns:a16="http://schemas.microsoft.com/office/drawing/2014/main" xmlns="" id="{4C616112-A39D-4F59-87AE-B0F825C415A4}"/>
                      </a:ext>
                    </a:extLst>
                  </p:cNvPr>
                  <p:cNvGrpSpPr/>
                  <p:nvPr/>
                </p:nvGrpSpPr>
                <p:grpSpPr>
                  <a:xfrm>
                    <a:off x="15102254" y="3770783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91" name="PA-直接连接符 46">
                      <a:extLst>
                        <a:ext uri="{FF2B5EF4-FFF2-40B4-BE49-F238E27FC236}">
                          <a16:creationId xmlns:a16="http://schemas.microsoft.com/office/drawing/2014/main" xmlns="" id="{7413B7AB-9B62-4394-ABA2-2F541E992957}"/>
                        </a:ext>
                      </a:extLst>
                    </p:cNvPr>
                    <p:cNvCxnSpPr/>
                    <p:nvPr>
                      <p:custDataLst>
                        <p:tags r:id="rId53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92" name="PA-直接连接符 47">
                      <a:extLst>
                        <a:ext uri="{FF2B5EF4-FFF2-40B4-BE49-F238E27FC236}">
                          <a16:creationId xmlns:a16="http://schemas.microsoft.com/office/drawing/2014/main" xmlns="" id="{45B1775F-7B6F-44D1-88AD-3F6C2E078B7C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54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67" name="组合 266">
                    <a:extLst>
                      <a:ext uri="{FF2B5EF4-FFF2-40B4-BE49-F238E27FC236}">
                        <a16:creationId xmlns:a16="http://schemas.microsoft.com/office/drawing/2014/main" xmlns="" id="{5D893337-0801-43DD-B942-B0442A0788AE}"/>
                      </a:ext>
                    </a:extLst>
                  </p:cNvPr>
                  <p:cNvGrpSpPr/>
                  <p:nvPr/>
                </p:nvGrpSpPr>
                <p:grpSpPr>
                  <a:xfrm>
                    <a:off x="10266402" y="3735711"/>
                    <a:ext cx="115260" cy="3288860"/>
                    <a:chOff x="11242040" y="2413470"/>
                    <a:chExt cx="0" cy="2135347"/>
                  </a:xfrm>
                </p:grpSpPr>
                <p:cxnSp>
                  <p:nvCxnSpPr>
                    <p:cNvPr id="289" name="PA-直接连接符 44">
                      <a:extLst>
                        <a:ext uri="{FF2B5EF4-FFF2-40B4-BE49-F238E27FC236}">
                          <a16:creationId xmlns:a16="http://schemas.microsoft.com/office/drawing/2014/main" xmlns="" id="{8F6CE370-A0F2-4A56-B053-7409D09BD3B9}"/>
                        </a:ext>
                      </a:extLst>
                    </p:cNvPr>
                    <p:cNvCxnSpPr/>
                    <p:nvPr>
                      <p:custDataLst>
                        <p:tags r:id="rId51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90" name="PA-直接连接符 45">
                      <a:extLst>
                        <a:ext uri="{FF2B5EF4-FFF2-40B4-BE49-F238E27FC236}">
                          <a16:creationId xmlns:a16="http://schemas.microsoft.com/office/drawing/2014/main" xmlns="" id="{E3213115-7ACF-4D12-A940-5A461FF2D55F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52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68" name="组合 267">
                    <a:extLst>
                      <a:ext uri="{FF2B5EF4-FFF2-40B4-BE49-F238E27FC236}">
                        <a16:creationId xmlns:a16="http://schemas.microsoft.com/office/drawing/2014/main" xmlns="" id="{DA8D0C67-E684-4D85-8C52-CA2F20A63C74}"/>
                      </a:ext>
                    </a:extLst>
                  </p:cNvPr>
                  <p:cNvGrpSpPr/>
                  <p:nvPr/>
                </p:nvGrpSpPr>
                <p:grpSpPr>
                  <a:xfrm>
                    <a:off x="6462211" y="4085506"/>
                    <a:ext cx="11499218" cy="3580392"/>
                    <a:chOff x="9358473" y="4496939"/>
                    <a:chExt cx="5665466" cy="4765388"/>
                  </a:xfrm>
                </p:grpSpPr>
                <p:grpSp>
                  <p:nvGrpSpPr>
                    <p:cNvPr id="283" name="组合 282">
                      <a:extLst>
                        <a:ext uri="{FF2B5EF4-FFF2-40B4-BE49-F238E27FC236}">
                          <a16:creationId xmlns:a16="http://schemas.microsoft.com/office/drawing/2014/main" xmlns="" id="{66A24D64-7A9D-4B9E-B113-E19AB20392E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358473" y="4496939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287" name="PA-菱形 42">
                        <a:extLst>
                          <a:ext uri="{FF2B5EF4-FFF2-40B4-BE49-F238E27FC236}">
                            <a16:creationId xmlns:a16="http://schemas.microsoft.com/office/drawing/2014/main" xmlns="" id="{E841956C-80C6-4F20-B708-4405789FE591}"/>
                          </a:ext>
                        </a:extLst>
                      </p:cNvPr>
                      <p:cNvSpPr/>
                      <p:nvPr>
                        <p:custDataLst>
                          <p:tags r:id="rId49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88" name="PA-菱形 43">
                        <a:extLst>
                          <a:ext uri="{FF2B5EF4-FFF2-40B4-BE49-F238E27FC236}">
                            <a16:creationId xmlns:a16="http://schemas.microsoft.com/office/drawing/2014/main" xmlns="" id="{4DD1D1B5-6E92-4989-A0AA-21EC4FF3CEFE}"/>
                          </a:ext>
                        </a:extLst>
                      </p:cNvPr>
                      <p:cNvSpPr/>
                      <p:nvPr>
                        <p:custDataLst>
                          <p:tags r:id="rId50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84" name="组合 283">
                      <a:extLst>
                        <a:ext uri="{FF2B5EF4-FFF2-40B4-BE49-F238E27FC236}">
                          <a16:creationId xmlns:a16="http://schemas.microsoft.com/office/drawing/2014/main" xmlns="" id="{D8475C9E-837F-4FDD-9CF9-17F824B6420B}"/>
                        </a:ext>
                      </a:extLst>
                    </p:cNvPr>
                    <p:cNvGrpSpPr/>
                    <p:nvPr/>
                  </p:nvGrpSpPr>
                  <p:grpSpPr>
                    <a:xfrm flipV="1">
                      <a:off x="9358473" y="8520826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285" name="PA-菱形 40">
                        <a:extLst>
                          <a:ext uri="{FF2B5EF4-FFF2-40B4-BE49-F238E27FC236}">
                            <a16:creationId xmlns:a16="http://schemas.microsoft.com/office/drawing/2014/main" xmlns="" id="{E9253857-FDC2-4970-B4DA-6E6B67212A9E}"/>
                          </a:ext>
                        </a:extLst>
                      </p:cNvPr>
                      <p:cNvSpPr/>
                      <p:nvPr>
                        <p:custDataLst>
                          <p:tags r:id="rId47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86" name="PA-菱形 41">
                        <a:extLst>
                          <a:ext uri="{FF2B5EF4-FFF2-40B4-BE49-F238E27FC236}">
                            <a16:creationId xmlns:a16="http://schemas.microsoft.com/office/drawing/2014/main" xmlns="" id="{2D1E8A43-D5C9-413E-A6EB-F81906700834}"/>
                          </a:ext>
                        </a:extLst>
                      </p:cNvPr>
                      <p:cNvSpPr/>
                      <p:nvPr>
                        <p:custDataLst>
                          <p:tags r:id="rId48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269" name="组合 268">
                    <a:extLst>
                      <a:ext uri="{FF2B5EF4-FFF2-40B4-BE49-F238E27FC236}">
                        <a16:creationId xmlns:a16="http://schemas.microsoft.com/office/drawing/2014/main" xmlns="" id="{B6E37A46-949B-4563-A928-639A56A372E2}"/>
                      </a:ext>
                    </a:extLst>
                  </p:cNvPr>
                  <p:cNvGrpSpPr/>
                  <p:nvPr/>
                </p:nvGrpSpPr>
                <p:grpSpPr>
                  <a:xfrm>
                    <a:off x="9314889" y="4291067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81" name="PA-直接连接符 36">
                      <a:extLst>
                        <a:ext uri="{FF2B5EF4-FFF2-40B4-BE49-F238E27FC236}">
                          <a16:creationId xmlns:a16="http://schemas.microsoft.com/office/drawing/2014/main" xmlns="" id="{EA53937E-60A7-47BC-9F8C-FC25984DFA3E}"/>
                        </a:ext>
                      </a:extLst>
                    </p:cNvPr>
                    <p:cNvCxnSpPr/>
                    <p:nvPr>
                      <p:custDataLst>
                        <p:tags r:id="rId45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82" name="PA-直接连接符 37">
                      <a:extLst>
                        <a:ext uri="{FF2B5EF4-FFF2-40B4-BE49-F238E27FC236}">
                          <a16:creationId xmlns:a16="http://schemas.microsoft.com/office/drawing/2014/main" xmlns="" id="{44F3FBF4-23A2-43B4-BFB6-1EB9DAD8F732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46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sp>
                <p:nvSpPr>
                  <p:cNvPr id="270" name="PA-椭圆 20">
                    <a:extLst>
                      <a:ext uri="{FF2B5EF4-FFF2-40B4-BE49-F238E27FC236}">
                        <a16:creationId xmlns:a16="http://schemas.microsoft.com/office/drawing/2014/main" xmlns="" id="{054CAD26-6394-48ED-A560-5EA48F8395D1}"/>
                      </a:ext>
                    </a:extLst>
                  </p:cNvPr>
                  <p:cNvSpPr/>
                  <p:nvPr>
                    <p:custDataLst>
                      <p:tags r:id="rId37"/>
                    </p:custDataLst>
                  </p:nvPr>
                </p:nvSpPr>
                <p:spPr>
                  <a:xfrm flipV="1">
                    <a:off x="14550702" y="5058039"/>
                    <a:ext cx="142823" cy="142823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71" name="PA-椭圆 21">
                    <a:extLst>
                      <a:ext uri="{FF2B5EF4-FFF2-40B4-BE49-F238E27FC236}">
                        <a16:creationId xmlns:a16="http://schemas.microsoft.com/office/drawing/2014/main" xmlns="" id="{8BAE7F5F-F1FF-4872-BE48-362DEFBE3B37}"/>
                      </a:ext>
                    </a:extLst>
                  </p:cNvPr>
                  <p:cNvSpPr/>
                  <p:nvPr>
                    <p:custDataLst>
                      <p:tags r:id="rId38"/>
                    </p:custDataLst>
                  </p:nvPr>
                </p:nvSpPr>
                <p:spPr>
                  <a:xfrm flipV="1">
                    <a:off x="9453533" y="7029982"/>
                    <a:ext cx="112714" cy="112714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72" name="PA-椭圆 23">
                    <a:extLst>
                      <a:ext uri="{FF2B5EF4-FFF2-40B4-BE49-F238E27FC236}">
                        <a16:creationId xmlns:a16="http://schemas.microsoft.com/office/drawing/2014/main" xmlns="" id="{9C5E1606-1770-4FB4-A317-C85FB97B6B8D}"/>
                      </a:ext>
                    </a:extLst>
                  </p:cNvPr>
                  <p:cNvSpPr/>
                  <p:nvPr>
                    <p:custDataLst>
                      <p:tags r:id="rId39"/>
                    </p:custDataLst>
                  </p:nvPr>
                </p:nvSpPr>
                <p:spPr>
                  <a:xfrm flipV="1">
                    <a:off x="8900136" y="6096018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73" name="PA-椭圆 24">
                    <a:extLst>
                      <a:ext uri="{FF2B5EF4-FFF2-40B4-BE49-F238E27FC236}">
                        <a16:creationId xmlns:a16="http://schemas.microsoft.com/office/drawing/2014/main" xmlns="" id="{CC812A21-9568-4B66-83FC-5BA0DE81C392}"/>
                      </a:ext>
                    </a:extLst>
                  </p:cNvPr>
                  <p:cNvSpPr/>
                  <p:nvPr>
                    <p:custDataLst>
                      <p:tags r:id="rId40"/>
                    </p:custDataLst>
                  </p:nvPr>
                </p:nvSpPr>
                <p:spPr>
                  <a:xfrm flipV="1">
                    <a:off x="15426176" y="5595003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grpSp>
                <p:nvGrpSpPr>
                  <p:cNvPr id="274" name="组合 273">
                    <a:extLst>
                      <a:ext uri="{FF2B5EF4-FFF2-40B4-BE49-F238E27FC236}">
                        <a16:creationId xmlns:a16="http://schemas.microsoft.com/office/drawing/2014/main" xmlns="" id="{7709E68C-89C8-4882-90CF-7E9EE6B8C069}"/>
                      </a:ext>
                    </a:extLst>
                  </p:cNvPr>
                  <p:cNvGrpSpPr/>
                  <p:nvPr/>
                </p:nvGrpSpPr>
                <p:grpSpPr>
                  <a:xfrm>
                    <a:off x="6278437" y="4785295"/>
                    <a:ext cx="11866766" cy="2238817"/>
                    <a:chOff x="7682469" y="4002701"/>
                    <a:chExt cx="9385125" cy="1770624"/>
                  </a:xfrm>
                </p:grpSpPr>
                <p:grpSp>
                  <p:nvGrpSpPr>
                    <p:cNvPr id="275" name="组合 274">
                      <a:extLst>
                        <a:ext uri="{FF2B5EF4-FFF2-40B4-BE49-F238E27FC236}">
                          <a16:creationId xmlns:a16="http://schemas.microsoft.com/office/drawing/2014/main" xmlns="" id="{FA59B03A-1507-4FBB-9DDE-7369DC73E9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82469" y="4945533"/>
                      <a:ext cx="526811" cy="827792"/>
                      <a:chOff x="7682469" y="4945533"/>
                      <a:chExt cx="526811" cy="827792"/>
                    </a:xfrm>
                  </p:grpSpPr>
                  <p:sp>
                    <p:nvSpPr>
                      <p:cNvPr id="279" name="PA-椭圆 34">
                        <a:extLst>
                          <a:ext uri="{FF2B5EF4-FFF2-40B4-BE49-F238E27FC236}">
                            <a16:creationId xmlns:a16="http://schemas.microsoft.com/office/drawing/2014/main" xmlns="" id="{52B0B037-3E82-48EE-99F3-733530A5CFA8}"/>
                          </a:ext>
                        </a:extLst>
                      </p:cNvPr>
                      <p:cNvSpPr/>
                      <p:nvPr>
                        <p:custDataLst>
                          <p:tags r:id="rId43"/>
                        </p:custDataLst>
                      </p:nvPr>
                    </p:nvSpPr>
                    <p:spPr>
                      <a:xfrm flipV="1">
                        <a:off x="8120137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80" name="PA-椭圆 35">
                        <a:extLst>
                          <a:ext uri="{FF2B5EF4-FFF2-40B4-BE49-F238E27FC236}">
                            <a16:creationId xmlns:a16="http://schemas.microsoft.com/office/drawing/2014/main" xmlns="" id="{E6AD74C8-ACDB-4675-865B-F4156B7D39BF}"/>
                          </a:ext>
                        </a:extLst>
                      </p:cNvPr>
                      <p:cNvSpPr/>
                      <p:nvPr>
                        <p:custDataLst>
                          <p:tags r:id="rId44"/>
                        </p:custDataLst>
                      </p:nvPr>
                    </p:nvSpPr>
                    <p:spPr>
                      <a:xfrm flipV="1">
                        <a:off x="7682469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76" name="组合 275">
                      <a:extLst>
                        <a:ext uri="{FF2B5EF4-FFF2-40B4-BE49-F238E27FC236}">
                          <a16:creationId xmlns:a16="http://schemas.microsoft.com/office/drawing/2014/main" xmlns="" id="{1F17E4A0-E8C1-4DB9-81E6-BF39A9C19FFF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6540783" y="4002701"/>
                      <a:ext cx="526811" cy="827792"/>
                      <a:chOff x="16474777" y="4945533"/>
                      <a:chExt cx="526811" cy="827792"/>
                    </a:xfrm>
                  </p:grpSpPr>
                  <p:sp>
                    <p:nvSpPr>
                      <p:cNvPr id="277" name="PA-椭圆 31">
                        <a:extLst>
                          <a:ext uri="{FF2B5EF4-FFF2-40B4-BE49-F238E27FC236}">
                            <a16:creationId xmlns:a16="http://schemas.microsoft.com/office/drawing/2014/main" xmlns="" id="{8262C786-FE88-446A-B7A3-719BA5FFA9A9}"/>
                          </a:ext>
                        </a:extLst>
                      </p:cNvPr>
                      <p:cNvSpPr/>
                      <p:nvPr>
                        <p:custDataLst>
                          <p:tags r:id="rId41"/>
                        </p:custDataLst>
                      </p:nvPr>
                    </p:nvSpPr>
                    <p:spPr>
                      <a:xfrm flipV="1">
                        <a:off x="16912445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78" name="PA-椭圆 32">
                        <a:extLst>
                          <a:ext uri="{FF2B5EF4-FFF2-40B4-BE49-F238E27FC236}">
                            <a16:creationId xmlns:a16="http://schemas.microsoft.com/office/drawing/2014/main" xmlns="" id="{55D00D31-256E-46A1-A3E0-517EB5BA7CBD}"/>
                          </a:ext>
                        </a:extLst>
                      </p:cNvPr>
                      <p:cNvSpPr/>
                      <p:nvPr>
                        <p:custDataLst>
                          <p:tags r:id="rId42"/>
                        </p:custDataLst>
                      </p:nvPr>
                    </p:nvSpPr>
                    <p:spPr>
                      <a:xfrm flipV="1">
                        <a:off x="16474777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64" name="PA-矩形 6">
                  <a:extLst>
                    <a:ext uri="{FF2B5EF4-FFF2-40B4-BE49-F238E27FC236}">
                      <a16:creationId xmlns:a16="http://schemas.microsoft.com/office/drawing/2014/main" xmlns="" id="{4371C37B-9F13-496A-8C31-12F48F5BD740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7468214" y="1796291"/>
                  <a:ext cx="2651462" cy="81570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2800" b="0" i="0" u="none" strike="noStrike" kern="0" cap="none" spc="600" normalizeH="0" baseline="0" noProof="0" dirty="0">
                      <a:ln>
                        <a:noFill/>
                      </a:ln>
                      <a:solidFill>
                        <a:srgbClr val="FAF3D6"/>
                      </a:solidFill>
                      <a:effectLst>
                        <a:outerShdw blurRad="190500" dist="76200" dir="4800000" algn="t" rotWithShape="0">
                          <a:prstClr val="black">
                            <a:alpha val="50000"/>
                          </a:prstClr>
                        </a:outerShdw>
                      </a:effectLst>
                      <a:uLnTx/>
                      <a:uFillTx/>
                      <a:latin typeface="+mj-ea"/>
                      <a:ea typeface="+mj-ea"/>
                    </a:rPr>
                    <a:t>精准的商品</a:t>
                  </a:r>
                </a:p>
              </p:txBody>
            </p:sp>
          </p:grpSp>
        </p:grpSp>
        <p:grpSp>
          <p:nvGrpSpPr>
            <p:cNvPr id="226" name="组合 225">
              <a:extLst>
                <a:ext uri="{FF2B5EF4-FFF2-40B4-BE49-F238E27FC236}">
                  <a16:creationId xmlns:a16="http://schemas.microsoft.com/office/drawing/2014/main" xmlns="" id="{6F4650C4-DDE1-448B-9480-D7D780CD739E}"/>
                </a:ext>
              </a:extLst>
            </p:cNvPr>
            <p:cNvGrpSpPr/>
            <p:nvPr/>
          </p:nvGrpSpPr>
          <p:grpSpPr>
            <a:xfrm>
              <a:off x="6471395" y="5176226"/>
              <a:ext cx="4868252" cy="1311802"/>
              <a:chOff x="6467558" y="5016585"/>
              <a:chExt cx="4868252" cy="1311802"/>
            </a:xfrm>
          </p:grpSpPr>
          <p:grpSp>
            <p:nvGrpSpPr>
              <p:cNvPr id="227" name="PA-组合 101">
                <a:extLst>
                  <a:ext uri="{FF2B5EF4-FFF2-40B4-BE49-F238E27FC236}">
                    <a16:creationId xmlns:a16="http://schemas.microsoft.com/office/drawing/2014/main" xmlns="" id="{33DC8C0A-3D6F-4276-9CD1-B5EEBCF0EAE4}"/>
                  </a:ext>
                </a:extLst>
              </p:cNvPr>
              <p:cNvGrpSpPr/>
              <p:nvPr>
                <p:custDataLst>
                  <p:tags r:id="rId11"/>
                </p:custDataLst>
              </p:nvPr>
            </p:nvGrpSpPr>
            <p:grpSpPr>
              <a:xfrm>
                <a:off x="6467558" y="5016585"/>
                <a:ext cx="4868252" cy="1311802"/>
                <a:chOff x="5965733" y="1066123"/>
                <a:chExt cx="5458497" cy="2125940"/>
              </a:xfrm>
            </p:grpSpPr>
            <p:grpSp>
              <p:nvGrpSpPr>
                <p:cNvPr id="229" name="组合 228">
                  <a:extLst>
                    <a:ext uri="{FF2B5EF4-FFF2-40B4-BE49-F238E27FC236}">
                      <a16:creationId xmlns:a16="http://schemas.microsoft.com/office/drawing/2014/main" xmlns="" id="{4AECD905-F6AE-4257-8C19-B7CC82845909}"/>
                    </a:ext>
                  </a:extLst>
                </p:cNvPr>
                <p:cNvGrpSpPr/>
                <p:nvPr/>
              </p:nvGrpSpPr>
              <p:grpSpPr>
                <a:xfrm>
                  <a:off x="5965733" y="1066123"/>
                  <a:ext cx="5458497" cy="2125940"/>
                  <a:chOff x="6278437" y="3735711"/>
                  <a:chExt cx="11866766" cy="3930187"/>
                </a:xfrm>
              </p:grpSpPr>
              <p:grpSp>
                <p:nvGrpSpPr>
                  <p:cNvPr id="231" name="组合 230">
                    <a:extLst>
                      <a:ext uri="{FF2B5EF4-FFF2-40B4-BE49-F238E27FC236}">
                        <a16:creationId xmlns:a16="http://schemas.microsoft.com/office/drawing/2014/main" xmlns="" id="{9278B6AD-43AA-4AD7-9344-C31F11C4FC4D}"/>
                      </a:ext>
                    </a:extLst>
                  </p:cNvPr>
                  <p:cNvGrpSpPr/>
                  <p:nvPr/>
                </p:nvGrpSpPr>
                <p:grpSpPr>
                  <a:xfrm>
                    <a:off x="12766853" y="4085505"/>
                    <a:ext cx="0" cy="3393350"/>
                    <a:chOff x="11242040" y="2691815"/>
                    <a:chExt cx="0" cy="1641575"/>
                  </a:xfrm>
                </p:grpSpPr>
                <p:cxnSp>
                  <p:nvCxnSpPr>
                    <p:cNvPr id="259" name="PA-直接连接符 138">
                      <a:extLst>
                        <a:ext uri="{FF2B5EF4-FFF2-40B4-BE49-F238E27FC236}">
                          <a16:creationId xmlns:a16="http://schemas.microsoft.com/office/drawing/2014/main" xmlns="" id="{B086825D-36EB-4B1E-A058-48F37242C45C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32"/>
                      </p:custDataLst>
                    </p:nvPr>
                  </p:nvCxnSpPr>
                  <p:spPr>
                    <a:xfrm>
                      <a:off x="11242040" y="3591330"/>
                      <a:ext cx="0" cy="74206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60" name="PA-直接连接符 139">
                      <a:extLst>
                        <a:ext uri="{FF2B5EF4-FFF2-40B4-BE49-F238E27FC236}">
                          <a16:creationId xmlns:a16="http://schemas.microsoft.com/office/drawing/2014/main" xmlns="" id="{28AD2C80-12FF-46FC-B2E8-D2C2BA90370E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33"/>
                      </p:custDataLst>
                    </p:nvPr>
                  </p:nvCxnSpPr>
                  <p:spPr>
                    <a:xfrm flipV="1">
                      <a:off x="11242040" y="2691815"/>
                      <a:ext cx="0" cy="788775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/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32" name="组合 231">
                    <a:extLst>
                      <a:ext uri="{FF2B5EF4-FFF2-40B4-BE49-F238E27FC236}">
                        <a16:creationId xmlns:a16="http://schemas.microsoft.com/office/drawing/2014/main" xmlns="" id="{EDFC3866-91C4-44D7-A9BF-4C5A9C138086}"/>
                      </a:ext>
                    </a:extLst>
                  </p:cNvPr>
                  <p:cNvGrpSpPr/>
                  <p:nvPr/>
                </p:nvGrpSpPr>
                <p:grpSpPr>
                  <a:xfrm>
                    <a:off x="15102254" y="3770783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57" name="PA-直接连接符 136">
                      <a:extLst>
                        <a:ext uri="{FF2B5EF4-FFF2-40B4-BE49-F238E27FC236}">
                          <a16:creationId xmlns:a16="http://schemas.microsoft.com/office/drawing/2014/main" xmlns="" id="{48D9B77A-0A33-42D3-B23C-A1ADBCED0193}"/>
                        </a:ext>
                      </a:extLst>
                    </p:cNvPr>
                    <p:cNvCxnSpPr/>
                    <p:nvPr>
                      <p:custDataLst>
                        <p:tags r:id="rId30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58" name="PA-直接连接符 137">
                      <a:extLst>
                        <a:ext uri="{FF2B5EF4-FFF2-40B4-BE49-F238E27FC236}">
                          <a16:creationId xmlns:a16="http://schemas.microsoft.com/office/drawing/2014/main" xmlns="" id="{D9F04C4E-F7EF-4959-88A3-BEE071DEAED1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31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33" name="组合 232">
                    <a:extLst>
                      <a:ext uri="{FF2B5EF4-FFF2-40B4-BE49-F238E27FC236}">
                        <a16:creationId xmlns:a16="http://schemas.microsoft.com/office/drawing/2014/main" xmlns="" id="{CABF9107-C92E-409D-A1EF-CC78245B9583}"/>
                      </a:ext>
                    </a:extLst>
                  </p:cNvPr>
                  <p:cNvGrpSpPr/>
                  <p:nvPr/>
                </p:nvGrpSpPr>
                <p:grpSpPr>
                  <a:xfrm>
                    <a:off x="10266402" y="3735711"/>
                    <a:ext cx="115260" cy="3288860"/>
                    <a:chOff x="11242040" y="2413470"/>
                    <a:chExt cx="0" cy="2135347"/>
                  </a:xfrm>
                </p:grpSpPr>
                <p:cxnSp>
                  <p:nvCxnSpPr>
                    <p:cNvPr id="255" name="PA-直接连接符 134">
                      <a:extLst>
                        <a:ext uri="{FF2B5EF4-FFF2-40B4-BE49-F238E27FC236}">
                          <a16:creationId xmlns:a16="http://schemas.microsoft.com/office/drawing/2014/main" xmlns="" id="{8187A54E-EF15-47CB-932F-D49AE5892719}"/>
                        </a:ext>
                      </a:extLst>
                    </p:cNvPr>
                    <p:cNvCxnSpPr/>
                    <p:nvPr>
                      <p:custDataLst>
                        <p:tags r:id="rId28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56" name="PA-直接连接符 135">
                      <a:extLst>
                        <a:ext uri="{FF2B5EF4-FFF2-40B4-BE49-F238E27FC236}">
                          <a16:creationId xmlns:a16="http://schemas.microsoft.com/office/drawing/2014/main" xmlns="" id="{A4364B29-EC99-4167-B132-5C660D23DDB6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29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50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grpSp>
                <p:nvGrpSpPr>
                  <p:cNvPr id="234" name="组合 233">
                    <a:extLst>
                      <a:ext uri="{FF2B5EF4-FFF2-40B4-BE49-F238E27FC236}">
                        <a16:creationId xmlns:a16="http://schemas.microsoft.com/office/drawing/2014/main" xmlns="" id="{B48EF6DF-D9CB-4E13-BC2E-F61C4F5F3542}"/>
                      </a:ext>
                    </a:extLst>
                  </p:cNvPr>
                  <p:cNvGrpSpPr/>
                  <p:nvPr/>
                </p:nvGrpSpPr>
                <p:grpSpPr>
                  <a:xfrm>
                    <a:off x="6462211" y="4085506"/>
                    <a:ext cx="11499218" cy="3580392"/>
                    <a:chOff x="9358473" y="4496939"/>
                    <a:chExt cx="5665466" cy="4765388"/>
                  </a:xfrm>
                </p:grpSpPr>
                <p:grpSp>
                  <p:nvGrpSpPr>
                    <p:cNvPr id="249" name="组合 248">
                      <a:extLst>
                        <a:ext uri="{FF2B5EF4-FFF2-40B4-BE49-F238E27FC236}">
                          <a16:creationId xmlns:a16="http://schemas.microsoft.com/office/drawing/2014/main" xmlns="" id="{651F943D-89C6-4975-A065-E50DBA2B8C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358473" y="4496939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253" name="PA-菱形 132">
                        <a:extLst>
                          <a:ext uri="{FF2B5EF4-FFF2-40B4-BE49-F238E27FC236}">
                            <a16:creationId xmlns:a16="http://schemas.microsoft.com/office/drawing/2014/main" xmlns="" id="{AEBD585A-1DAA-4DE8-BB0A-01CE519BF436}"/>
                          </a:ext>
                        </a:extLst>
                      </p:cNvPr>
                      <p:cNvSpPr/>
                      <p:nvPr>
                        <p:custDataLst>
                          <p:tags r:id="rId26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54" name="PA-菱形 133">
                        <a:extLst>
                          <a:ext uri="{FF2B5EF4-FFF2-40B4-BE49-F238E27FC236}">
                            <a16:creationId xmlns:a16="http://schemas.microsoft.com/office/drawing/2014/main" xmlns="" id="{071384A6-1F01-47C0-B2C2-6637D3C686F0}"/>
                          </a:ext>
                        </a:extLst>
                      </p:cNvPr>
                      <p:cNvSpPr/>
                      <p:nvPr>
                        <p:custDataLst>
                          <p:tags r:id="rId27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50" name="组合 249">
                      <a:extLst>
                        <a:ext uri="{FF2B5EF4-FFF2-40B4-BE49-F238E27FC236}">
                          <a16:creationId xmlns:a16="http://schemas.microsoft.com/office/drawing/2014/main" xmlns="" id="{025B6A74-7264-4E89-A796-5E89898293E5}"/>
                        </a:ext>
                      </a:extLst>
                    </p:cNvPr>
                    <p:cNvGrpSpPr/>
                    <p:nvPr/>
                  </p:nvGrpSpPr>
                  <p:grpSpPr>
                    <a:xfrm flipV="1">
                      <a:off x="9358473" y="8520826"/>
                      <a:ext cx="5665466" cy="741501"/>
                      <a:chOff x="10553225" y="4192546"/>
                      <a:chExt cx="3275962" cy="608050"/>
                    </a:xfrm>
                  </p:grpSpPr>
                  <p:sp>
                    <p:nvSpPr>
                      <p:cNvPr id="251" name="PA-菱形 130">
                        <a:extLst>
                          <a:ext uri="{FF2B5EF4-FFF2-40B4-BE49-F238E27FC236}">
                            <a16:creationId xmlns:a16="http://schemas.microsoft.com/office/drawing/2014/main" xmlns="" id="{E75EEFF6-555B-4F1C-BA76-6284A1DD267E}"/>
                          </a:ext>
                        </a:extLst>
                      </p:cNvPr>
                      <p:cNvSpPr/>
                      <p:nvPr>
                        <p:custDataLst>
                          <p:tags r:id="rId24"/>
                        </p:custDataLst>
                      </p:nvPr>
                    </p:nvSpPr>
                    <p:spPr>
                      <a:xfrm>
                        <a:off x="10553225" y="4192546"/>
                        <a:ext cx="3275962" cy="608050"/>
                      </a:xfrm>
                      <a:prstGeom prst="diamond">
                        <a:avLst/>
                      </a:prstGeom>
                      <a:gradFill>
                        <a:gsLst>
                          <a:gs pos="0">
                            <a:srgbClr val="0F6FC6">
                              <a:alpha val="13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ln w="12700" cap="flat" cmpd="sng" algn="ctr">
                        <a:gradFill>
                          <a:gsLst>
                            <a:gs pos="0">
                              <a:srgbClr val="0F6FC6"/>
                            </a:gs>
                            <a:gs pos="89000">
                              <a:srgbClr val="0F6FC6">
                                <a:alpha val="0"/>
                              </a:srgbClr>
                            </a:gs>
                          </a:gsLst>
                          <a:lin ang="5400000" scaled="1"/>
                        </a:gra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52" name="PA-菱形 131">
                        <a:extLst>
                          <a:ext uri="{FF2B5EF4-FFF2-40B4-BE49-F238E27FC236}">
                            <a16:creationId xmlns:a16="http://schemas.microsoft.com/office/drawing/2014/main" xmlns="" id="{8F985276-4152-4BAC-BCCE-9DA756E53B46}"/>
                          </a:ext>
                        </a:extLst>
                      </p:cNvPr>
                      <p:cNvSpPr/>
                      <p:nvPr>
                        <p:custDataLst>
                          <p:tags r:id="rId25"/>
                        </p:custDataLst>
                      </p:nvPr>
                    </p:nvSpPr>
                    <p:spPr>
                      <a:xfrm flipV="1">
                        <a:off x="11179093" y="4321285"/>
                        <a:ext cx="2024222" cy="322752"/>
                      </a:xfrm>
                      <a:prstGeom prst="diamond">
                        <a:avLst/>
                      </a:prstGeom>
                      <a:noFill/>
                      <a:ln w="12700" cap="flat" cmpd="sng" algn="ctr">
                        <a:gradFill>
                          <a:gsLst>
                            <a:gs pos="0">
                              <a:srgbClr val="0F6FC6">
                                <a:alpha val="0"/>
                              </a:srgbClr>
                            </a:gs>
                            <a:gs pos="100000">
                              <a:srgbClr val="0F6FC6"/>
                            </a:gs>
                          </a:gsLst>
                          <a:lin ang="5400000" scaled="1"/>
                        </a:gradFill>
                        <a:prstDash val="sysDot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235" name="组合 234">
                    <a:extLst>
                      <a:ext uri="{FF2B5EF4-FFF2-40B4-BE49-F238E27FC236}">
                        <a16:creationId xmlns:a16="http://schemas.microsoft.com/office/drawing/2014/main" xmlns="" id="{9E62385F-164E-4A1B-95F7-C5B9DBC9A1EB}"/>
                      </a:ext>
                    </a:extLst>
                  </p:cNvPr>
                  <p:cNvGrpSpPr/>
                  <p:nvPr/>
                </p:nvGrpSpPr>
                <p:grpSpPr>
                  <a:xfrm>
                    <a:off x="9314889" y="4291067"/>
                    <a:ext cx="141228" cy="3326695"/>
                    <a:chOff x="11242040" y="2413470"/>
                    <a:chExt cx="0" cy="2135347"/>
                  </a:xfrm>
                </p:grpSpPr>
                <p:cxnSp>
                  <p:nvCxnSpPr>
                    <p:cNvPr id="247" name="PA-直接连接符 126">
                      <a:extLst>
                        <a:ext uri="{FF2B5EF4-FFF2-40B4-BE49-F238E27FC236}">
                          <a16:creationId xmlns:a16="http://schemas.microsoft.com/office/drawing/2014/main" xmlns="" id="{400815A3-8F0A-401E-8CDF-F239A17A5E1C}"/>
                        </a:ext>
                      </a:extLst>
                    </p:cNvPr>
                    <p:cNvCxnSpPr/>
                    <p:nvPr>
                      <p:custDataLst>
                        <p:tags r:id="rId22"/>
                      </p:custDataLst>
                    </p:nvPr>
                  </p:nvCxnSpPr>
                  <p:spPr>
                    <a:xfrm>
                      <a:off x="11242040" y="3481697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48" name="PA-直接连接符 127">
                      <a:extLst>
                        <a:ext uri="{FF2B5EF4-FFF2-40B4-BE49-F238E27FC236}">
                          <a16:creationId xmlns:a16="http://schemas.microsoft.com/office/drawing/2014/main" xmlns="" id="{649F827E-1EDF-43A9-A9EF-7334AFC76514}"/>
                        </a:ext>
                      </a:extLst>
                    </p:cNvPr>
                    <p:cNvCxnSpPr>
                      <a:cxnSpLocks/>
                    </p:cNvCxnSpPr>
                    <p:nvPr>
                      <p:custDataLst>
                        <p:tags r:id="rId23"/>
                      </p:custDataLst>
                    </p:nvPr>
                  </p:nvCxnSpPr>
                  <p:spPr>
                    <a:xfrm flipV="1">
                      <a:off x="11242040" y="2413470"/>
                      <a:ext cx="0" cy="1067120"/>
                    </a:xfrm>
                    <a:prstGeom prst="line">
                      <a:avLst/>
                    </a:prstGeom>
                    <a:noFill/>
                    <a:ln w="15875" cap="flat" cmpd="sng" algn="ctr">
                      <a:gradFill>
                        <a:gsLst>
                          <a:gs pos="0">
                            <a:srgbClr val="0F6FC6">
                              <a:alpha val="37000"/>
                            </a:srgbClr>
                          </a:gs>
                          <a:gs pos="100000">
                            <a:srgbClr val="0F6FC6">
                              <a:alpha val="0"/>
                            </a:srgbClr>
                          </a:gs>
                        </a:gsLst>
                        <a:lin ang="5400000" scaled="1"/>
                      </a:gradFill>
                      <a:prstDash val="sysDot"/>
                      <a:miter lim="800000"/>
                    </a:ln>
                    <a:effectLst/>
                  </p:spPr>
                </p:cxnSp>
              </p:grpSp>
              <p:sp>
                <p:nvSpPr>
                  <p:cNvPr id="236" name="PA-椭圆 115">
                    <a:extLst>
                      <a:ext uri="{FF2B5EF4-FFF2-40B4-BE49-F238E27FC236}">
                        <a16:creationId xmlns:a16="http://schemas.microsoft.com/office/drawing/2014/main" xmlns="" id="{0AF3A49A-3D2C-4E50-BAD6-A44670FE9171}"/>
                      </a:ext>
                    </a:extLst>
                  </p:cNvPr>
                  <p:cNvSpPr/>
                  <p:nvPr>
                    <p:custDataLst>
                      <p:tags r:id="rId14"/>
                    </p:custDataLst>
                  </p:nvPr>
                </p:nvSpPr>
                <p:spPr>
                  <a:xfrm flipV="1">
                    <a:off x="14550702" y="5058039"/>
                    <a:ext cx="142823" cy="142823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37" name="PA-椭圆 116">
                    <a:extLst>
                      <a:ext uri="{FF2B5EF4-FFF2-40B4-BE49-F238E27FC236}">
                        <a16:creationId xmlns:a16="http://schemas.microsoft.com/office/drawing/2014/main" xmlns="" id="{DB193002-9204-4663-BEA2-7D09814C5CD5}"/>
                      </a:ext>
                    </a:extLst>
                  </p:cNvPr>
                  <p:cNvSpPr/>
                  <p:nvPr>
                    <p:custDataLst>
                      <p:tags r:id="rId15"/>
                    </p:custDataLst>
                  </p:nvPr>
                </p:nvSpPr>
                <p:spPr>
                  <a:xfrm flipV="1">
                    <a:off x="9453533" y="7029982"/>
                    <a:ext cx="112714" cy="112714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38" name="PA-椭圆 117">
                    <a:extLst>
                      <a:ext uri="{FF2B5EF4-FFF2-40B4-BE49-F238E27FC236}">
                        <a16:creationId xmlns:a16="http://schemas.microsoft.com/office/drawing/2014/main" xmlns="" id="{18EC02B6-9D19-48F7-93E9-F45C7EA9ADF3}"/>
                      </a:ext>
                    </a:extLst>
                  </p:cNvPr>
                  <p:cNvSpPr/>
                  <p:nvPr>
                    <p:custDataLst>
                      <p:tags r:id="rId16"/>
                    </p:custDataLst>
                  </p:nvPr>
                </p:nvSpPr>
                <p:spPr>
                  <a:xfrm flipV="1">
                    <a:off x="8900136" y="6096018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239" name="PA-椭圆 118">
                    <a:extLst>
                      <a:ext uri="{FF2B5EF4-FFF2-40B4-BE49-F238E27FC236}">
                        <a16:creationId xmlns:a16="http://schemas.microsoft.com/office/drawing/2014/main" xmlns="" id="{60FBBCC3-E009-4DC0-82D8-53A31456C6D7}"/>
                      </a:ext>
                    </a:extLst>
                  </p:cNvPr>
                  <p:cNvSpPr/>
                  <p:nvPr>
                    <p:custDataLst>
                      <p:tags r:id="rId17"/>
                    </p:custDataLst>
                  </p:nvPr>
                </p:nvSpPr>
                <p:spPr>
                  <a:xfrm flipV="1">
                    <a:off x="15426176" y="5595003"/>
                    <a:ext cx="148336" cy="148336"/>
                  </a:xfrm>
                  <a:prstGeom prst="ellipse">
                    <a:avLst/>
                  </a:prstGeom>
                  <a:noFill/>
                  <a:ln w="6350" cap="flat" cmpd="sng" algn="ctr">
                    <a:solidFill>
                      <a:srgbClr val="0F6FC6">
                        <a:alpha val="49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zh-CN" altLang="en-US" sz="2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+mj-ea"/>
                      <a:ea typeface="+mj-ea"/>
                      <a:cs typeface="+mn-cs"/>
                    </a:endParaRPr>
                  </a:p>
                </p:txBody>
              </p:sp>
              <p:grpSp>
                <p:nvGrpSpPr>
                  <p:cNvPr id="240" name="组合 239">
                    <a:extLst>
                      <a:ext uri="{FF2B5EF4-FFF2-40B4-BE49-F238E27FC236}">
                        <a16:creationId xmlns:a16="http://schemas.microsoft.com/office/drawing/2014/main" xmlns="" id="{95331F38-001A-4BFF-9340-BD4815A200F6}"/>
                      </a:ext>
                    </a:extLst>
                  </p:cNvPr>
                  <p:cNvGrpSpPr/>
                  <p:nvPr/>
                </p:nvGrpSpPr>
                <p:grpSpPr>
                  <a:xfrm>
                    <a:off x="6278437" y="4785295"/>
                    <a:ext cx="11866766" cy="2238817"/>
                    <a:chOff x="7682469" y="4002701"/>
                    <a:chExt cx="9385125" cy="1770624"/>
                  </a:xfrm>
                </p:grpSpPr>
                <p:grpSp>
                  <p:nvGrpSpPr>
                    <p:cNvPr id="241" name="组合 240">
                      <a:extLst>
                        <a:ext uri="{FF2B5EF4-FFF2-40B4-BE49-F238E27FC236}">
                          <a16:creationId xmlns:a16="http://schemas.microsoft.com/office/drawing/2014/main" xmlns="" id="{010DD5ED-1CC5-4AD5-AD4D-D1B0F88BFE5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82469" y="4945533"/>
                      <a:ext cx="526811" cy="827792"/>
                      <a:chOff x="7682469" y="4945533"/>
                      <a:chExt cx="526811" cy="827792"/>
                    </a:xfrm>
                  </p:grpSpPr>
                  <p:sp>
                    <p:nvSpPr>
                      <p:cNvPr id="245" name="PA-椭圆 124">
                        <a:extLst>
                          <a:ext uri="{FF2B5EF4-FFF2-40B4-BE49-F238E27FC236}">
                            <a16:creationId xmlns:a16="http://schemas.microsoft.com/office/drawing/2014/main" xmlns="" id="{4BF95458-DACF-43E2-933C-1130D54A4CE5}"/>
                          </a:ext>
                        </a:extLst>
                      </p:cNvPr>
                      <p:cNvSpPr/>
                      <p:nvPr>
                        <p:custDataLst>
                          <p:tags r:id="rId20"/>
                        </p:custDataLst>
                      </p:nvPr>
                    </p:nvSpPr>
                    <p:spPr>
                      <a:xfrm flipV="1">
                        <a:off x="8120137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46" name="PA-椭圆 125">
                        <a:extLst>
                          <a:ext uri="{FF2B5EF4-FFF2-40B4-BE49-F238E27FC236}">
                            <a16:creationId xmlns:a16="http://schemas.microsoft.com/office/drawing/2014/main" xmlns="" id="{D697C68C-0573-4898-9EDA-BA13E3A24E45}"/>
                          </a:ext>
                        </a:extLst>
                      </p:cNvPr>
                      <p:cNvSpPr/>
                      <p:nvPr>
                        <p:custDataLst>
                          <p:tags r:id="rId21"/>
                        </p:custDataLst>
                      </p:nvPr>
                    </p:nvSpPr>
                    <p:spPr>
                      <a:xfrm flipV="1">
                        <a:off x="7682469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42" name="组合 241">
                      <a:extLst>
                        <a:ext uri="{FF2B5EF4-FFF2-40B4-BE49-F238E27FC236}">
                          <a16:creationId xmlns:a16="http://schemas.microsoft.com/office/drawing/2014/main" xmlns="" id="{6B7CDC0F-274E-4D07-AF53-4D3AF7A759F4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6540783" y="4002701"/>
                      <a:ext cx="526811" cy="827792"/>
                      <a:chOff x="16474777" y="4945533"/>
                      <a:chExt cx="526811" cy="827792"/>
                    </a:xfrm>
                  </p:grpSpPr>
                  <p:sp>
                    <p:nvSpPr>
                      <p:cNvPr id="243" name="PA-椭圆 122">
                        <a:extLst>
                          <a:ext uri="{FF2B5EF4-FFF2-40B4-BE49-F238E27FC236}">
                            <a16:creationId xmlns:a16="http://schemas.microsoft.com/office/drawing/2014/main" xmlns="" id="{5586EF6B-0FF5-4085-97D4-8ABC8245F4F8}"/>
                          </a:ext>
                        </a:extLst>
                      </p:cNvPr>
                      <p:cNvSpPr/>
                      <p:nvPr>
                        <p:custDataLst>
                          <p:tags r:id="rId18"/>
                        </p:custDataLst>
                      </p:nvPr>
                    </p:nvSpPr>
                    <p:spPr>
                      <a:xfrm flipV="1">
                        <a:off x="16912445" y="5684182"/>
                        <a:ext cx="89143" cy="89143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  <p:sp>
                    <p:nvSpPr>
                      <p:cNvPr id="244" name="PA-椭圆 123">
                        <a:extLst>
                          <a:ext uri="{FF2B5EF4-FFF2-40B4-BE49-F238E27FC236}">
                            <a16:creationId xmlns:a16="http://schemas.microsoft.com/office/drawing/2014/main" xmlns="" id="{A6863A9E-E026-4723-8987-293C4CA74278}"/>
                          </a:ext>
                        </a:extLst>
                      </p:cNvPr>
                      <p:cNvSpPr/>
                      <p:nvPr>
                        <p:custDataLst>
                          <p:tags r:id="rId19"/>
                        </p:custDataLst>
                      </p:nvPr>
                    </p:nvSpPr>
                    <p:spPr>
                      <a:xfrm flipV="1">
                        <a:off x="16474777" y="4945533"/>
                        <a:ext cx="117315" cy="117315"/>
                      </a:xfrm>
                      <a:prstGeom prst="ellipse">
                        <a:avLst/>
                      </a:prstGeom>
                      <a:noFill/>
                      <a:ln w="6350" cap="flat" cmpd="sng" algn="ctr">
                        <a:solidFill>
                          <a:srgbClr val="0F6FC6">
                            <a:alpha val="49000"/>
                          </a:srgbClr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zh-CN" altLang="en-US" sz="28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ea"/>
                          <a:ea typeface="+mj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30" name="PA-矩形 108">
                  <a:extLst>
                    <a:ext uri="{FF2B5EF4-FFF2-40B4-BE49-F238E27FC236}">
                      <a16:creationId xmlns:a16="http://schemas.microsoft.com/office/drawing/2014/main" xmlns="" id="{692E6D4B-2AB8-4A11-A8D1-795322F98EFA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6912327" y="1816170"/>
                  <a:ext cx="3629224" cy="84794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2800" b="0" i="0" u="none" strike="noStrike" kern="0" cap="none" spc="600" normalizeH="0" baseline="0" noProof="0" dirty="0">
                      <a:ln>
                        <a:noFill/>
                      </a:ln>
                      <a:solidFill>
                        <a:srgbClr val="FAF3D6"/>
                      </a:solidFill>
                      <a:effectLst>
                        <a:outerShdw blurRad="190500" dist="76200" dir="4800000" algn="t" rotWithShape="0">
                          <a:prstClr val="black">
                            <a:alpha val="50000"/>
                          </a:prstClr>
                        </a:outerShdw>
                      </a:effectLst>
                      <a:uLnTx/>
                      <a:uFillTx/>
                      <a:latin typeface="+mj-ea"/>
                      <a:ea typeface="+mj-ea"/>
                    </a:rPr>
                    <a:t>有吸引力的价格</a:t>
                  </a:r>
                </a:p>
              </p:txBody>
            </p:sp>
          </p:grpSp>
          <p:sp>
            <p:nvSpPr>
              <p:cNvPr id="228" name="PA-two-coin-stacks_72132">
                <a:extLst>
                  <a:ext uri="{FF2B5EF4-FFF2-40B4-BE49-F238E27FC236}">
                    <a16:creationId xmlns:a16="http://schemas.microsoft.com/office/drawing/2014/main" xmlns="" id="{A7BE1244-4004-438A-8BD0-3CFA8D5816DA}"/>
                  </a:ext>
                </a:extLst>
              </p:cNvPr>
              <p:cNvSpPr>
                <a:spLocks noChangeAspect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8544410" y="5298816"/>
                <a:ext cx="707520" cy="482580"/>
              </a:xfrm>
              <a:custGeom>
                <a:avLst/>
                <a:gdLst>
                  <a:gd name="connsiteX0" fmla="*/ 261001 w 608698"/>
                  <a:gd name="connsiteY0" fmla="*/ 479068 h 600088"/>
                  <a:gd name="connsiteX1" fmla="*/ 432425 w 608698"/>
                  <a:gd name="connsiteY1" fmla="*/ 554184 h 600088"/>
                  <a:gd name="connsiteX2" fmla="*/ 603774 w 608698"/>
                  <a:gd name="connsiteY2" fmla="*/ 479068 h 600088"/>
                  <a:gd name="connsiteX3" fmla="*/ 608697 w 608698"/>
                  <a:gd name="connsiteY3" fmla="*/ 502020 h 600088"/>
                  <a:gd name="connsiteX4" fmla="*/ 432425 w 608698"/>
                  <a:gd name="connsiteY4" fmla="*/ 600088 h 600088"/>
                  <a:gd name="connsiteX5" fmla="*/ 256152 w 608698"/>
                  <a:gd name="connsiteY5" fmla="*/ 502020 h 600088"/>
                  <a:gd name="connsiteX6" fmla="*/ 261001 w 608698"/>
                  <a:gd name="connsiteY6" fmla="*/ 479068 h 600088"/>
                  <a:gd name="connsiteX7" fmla="*/ 4924 w 608698"/>
                  <a:gd name="connsiteY7" fmla="*/ 382605 h 600088"/>
                  <a:gd name="connsiteX8" fmla="*/ 176285 w 608698"/>
                  <a:gd name="connsiteY8" fmla="*/ 457793 h 600088"/>
                  <a:gd name="connsiteX9" fmla="*/ 236041 w 608698"/>
                  <a:gd name="connsiteY9" fmla="*/ 451980 h 600088"/>
                  <a:gd name="connsiteX10" fmla="*/ 231640 w 608698"/>
                  <a:gd name="connsiteY10" fmla="*/ 462264 h 600088"/>
                  <a:gd name="connsiteX11" fmla="*/ 225000 w 608698"/>
                  <a:gd name="connsiteY11" fmla="*/ 493412 h 600088"/>
                  <a:gd name="connsiteX12" fmla="*/ 225298 w 608698"/>
                  <a:gd name="connsiteY12" fmla="*/ 499820 h 600088"/>
                  <a:gd name="connsiteX13" fmla="*/ 176285 w 608698"/>
                  <a:gd name="connsiteY13" fmla="*/ 503695 h 600088"/>
                  <a:gd name="connsiteX14" fmla="*/ 0 w 608698"/>
                  <a:gd name="connsiteY14" fmla="*/ 405556 h 600088"/>
                  <a:gd name="connsiteX15" fmla="*/ 4924 w 608698"/>
                  <a:gd name="connsiteY15" fmla="*/ 382605 h 600088"/>
                  <a:gd name="connsiteX16" fmla="*/ 261001 w 608698"/>
                  <a:gd name="connsiteY16" fmla="*/ 375478 h 600088"/>
                  <a:gd name="connsiteX17" fmla="*/ 432425 w 608698"/>
                  <a:gd name="connsiteY17" fmla="*/ 450622 h 600088"/>
                  <a:gd name="connsiteX18" fmla="*/ 603774 w 608698"/>
                  <a:gd name="connsiteY18" fmla="*/ 375478 h 600088"/>
                  <a:gd name="connsiteX19" fmla="*/ 608697 w 608698"/>
                  <a:gd name="connsiteY19" fmla="*/ 398416 h 600088"/>
                  <a:gd name="connsiteX20" fmla="*/ 432425 w 608698"/>
                  <a:gd name="connsiteY20" fmla="*/ 496498 h 600088"/>
                  <a:gd name="connsiteX21" fmla="*/ 256152 w 608698"/>
                  <a:gd name="connsiteY21" fmla="*/ 398416 h 600088"/>
                  <a:gd name="connsiteX22" fmla="*/ 261001 w 608698"/>
                  <a:gd name="connsiteY22" fmla="*/ 375478 h 600088"/>
                  <a:gd name="connsiteX23" fmla="*/ 4924 w 608698"/>
                  <a:gd name="connsiteY23" fmla="*/ 279086 h 600088"/>
                  <a:gd name="connsiteX24" fmla="*/ 176285 w 608698"/>
                  <a:gd name="connsiteY24" fmla="*/ 354274 h 600088"/>
                  <a:gd name="connsiteX25" fmla="*/ 236041 w 608698"/>
                  <a:gd name="connsiteY25" fmla="*/ 348461 h 600088"/>
                  <a:gd name="connsiteX26" fmla="*/ 231640 w 608698"/>
                  <a:gd name="connsiteY26" fmla="*/ 358745 h 600088"/>
                  <a:gd name="connsiteX27" fmla="*/ 225000 w 608698"/>
                  <a:gd name="connsiteY27" fmla="*/ 389818 h 600088"/>
                  <a:gd name="connsiteX28" fmla="*/ 225298 w 608698"/>
                  <a:gd name="connsiteY28" fmla="*/ 396301 h 600088"/>
                  <a:gd name="connsiteX29" fmla="*/ 176285 w 608698"/>
                  <a:gd name="connsiteY29" fmla="*/ 400176 h 600088"/>
                  <a:gd name="connsiteX30" fmla="*/ 0 w 608698"/>
                  <a:gd name="connsiteY30" fmla="*/ 302037 h 600088"/>
                  <a:gd name="connsiteX31" fmla="*/ 4924 w 608698"/>
                  <a:gd name="connsiteY31" fmla="*/ 279086 h 600088"/>
                  <a:gd name="connsiteX32" fmla="*/ 261001 w 608698"/>
                  <a:gd name="connsiteY32" fmla="*/ 271959 h 600088"/>
                  <a:gd name="connsiteX33" fmla="*/ 432425 w 608698"/>
                  <a:gd name="connsiteY33" fmla="*/ 347103 h 600088"/>
                  <a:gd name="connsiteX34" fmla="*/ 603774 w 608698"/>
                  <a:gd name="connsiteY34" fmla="*/ 271959 h 600088"/>
                  <a:gd name="connsiteX35" fmla="*/ 608697 w 608698"/>
                  <a:gd name="connsiteY35" fmla="*/ 294897 h 600088"/>
                  <a:gd name="connsiteX36" fmla="*/ 432425 w 608698"/>
                  <a:gd name="connsiteY36" fmla="*/ 392979 h 600088"/>
                  <a:gd name="connsiteX37" fmla="*/ 256152 w 608698"/>
                  <a:gd name="connsiteY37" fmla="*/ 294897 h 600088"/>
                  <a:gd name="connsiteX38" fmla="*/ 261001 w 608698"/>
                  <a:gd name="connsiteY38" fmla="*/ 271959 h 600088"/>
                  <a:gd name="connsiteX39" fmla="*/ 4924 w 608698"/>
                  <a:gd name="connsiteY39" fmla="*/ 175567 h 600088"/>
                  <a:gd name="connsiteX40" fmla="*/ 176285 w 608698"/>
                  <a:gd name="connsiteY40" fmla="*/ 250713 h 600088"/>
                  <a:gd name="connsiteX41" fmla="*/ 236041 w 608698"/>
                  <a:gd name="connsiteY41" fmla="*/ 244904 h 600088"/>
                  <a:gd name="connsiteX42" fmla="*/ 231640 w 608698"/>
                  <a:gd name="connsiteY42" fmla="*/ 255182 h 600088"/>
                  <a:gd name="connsiteX43" fmla="*/ 225000 w 608698"/>
                  <a:gd name="connsiteY43" fmla="*/ 286238 h 600088"/>
                  <a:gd name="connsiteX44" fmla="*/ 225298 w 608698"/>
                  <a:gd name="connsiteY44" fmla="*/ 292718 h 600088"/>
                  <a:gd name="connsiteX45" fmla="*/ 176285 w 608698"/>
                  <a:gd name="connsiteY45" fmla="*/ 296516 h 600088"/>
                  <a:gd name="connsiteX46" fmla="*/ 0 w 608698"/>
                  <a:gd name="connsiteY46" fmla="*/ 198506 h 600088"/>
                  <a:gd name="connsiteX47" fmla="*/ 4924 w 608698"/>
                  <a:gd name="connsiteY47" fmla="*/ 175567 h 600088"/>
                  <a:gd name="connsiteX48" fmla="*/ 432425 w 608698"/>
                  <a:gd name="connsiteY48" fmla="*/ 96392 h 600088"/>
                  <a:gd name="connsiteX49" fmla="*/ 608698 w 608698"/>
                  <a:gd name="connsiteY49" fmla="*/ 194443 h 600088"/>
                  <a:gd name="connsiteX50" fmla="*/ 432425 w 608698"/>
                  <a:gd name="connsiteY50" fmla="*/ 292494 h 600088"/>
                  <a:gd name="connsiteX51" fmla="*/ 256152 w 608698"/>
                  <a:gd name="connsiteY51" fmla="*/ 194443 h 600088"/>
                  <a:gd name="connsiteX52" fmla="*/ 432425 w 608698"/>
                  <a:gd name="connsiteY52" fmla="*/ 96392 h 600088"/>
                  <a:gd name="connsiteX53" fmla="*/ 176258 w 608698"/>
                  <a:gd name="connsiteY53" fmla="*/ 0 h 600088"/>
                  <a:gd name="connsiteX54" fmla="*/ 347817 w 608698"/>
                  <a:gd name="connsiteY54" fmla="*/ 75446 h 600088"/>
                  <a:gd name="connsiteX55" fmla="*/ 224966 w 608698"/>
                  <a:gd name="connsiteY55" fmla="*/ 185823 h 600088"/>
                  <a:gd name="connsiteX56" fmla="*/ 225264 w 608698"/>
                  <a:gd name="connsiteY56" fmla="*/ 192228 h 600088"/>
                  <a:gd name="connsiteX57" fmla="*/ 176258 w 608698"/>
                  <a:gd name="connsiteY57" fmla="*/ 196101 h 600088"/>
                  <a:gd name="connsiteX58" fmla="*/ 0 w 608698"/>
                  <a:gd name="connsiteY58" fmla="*/ 98013 h 600088"/>
                  <a:gd name="connsiteX59" fmla="*/ 176258 w 608698"/>
                  <a:gd name="connsiteY59" fmla="*/ 0 h 600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608698" h="600088">
                    <a:moveTo>
                      <a:pt x="261001" y="479068"/>
                    </a:moveTo>
                    <a:cubicBezTo>
                      <a:pt x="279575" y="522140"/>
                      <a:pt x="349249" y="554184"/>
                      <a:pt x="432425" y="554184"/>
                    </a:cubicBezTo>
                    <a:cubicBezTo>
                      <a:pt x="515600" y="554184"/>
                      <a:pt x="585199" y="522140"/>
                      <a:pt x="603774" y="479068"/>
                    </a:cubicBezTo>
                    <a:cubicBezTo>
                      <a:pt x="606981" y="486371"/>
                      <a:pt x="608697" y="494046"/>
                      <a:pt x="608697" y="502020"/>
                    </a:cubicBezTo>
                    <a:cubicBezTo>
                      <a:pt x="608697" y="556196"/>
                      <a:pt x="529774" y="600088"/>
                      <a:pt x="432425" y="600088"/>
                    </a:cubicBezTo>
                    <a:cubicBezTo>
                      <a:pt x="335076" y="600088"/>
                      <a:pt x="256152" y="556196"/>
                      <a:pt x="256152" y="502020"/>
                    </a:cubicBezTo>
                    <a:cubicBezTo>
                      <a:pt x="256152" y="494046"/>
                      <a:pt x="257868" y="486371"/>
                      <a:pt x="261001" y="479068"/>
                    </a:cubicBezTo>
                    <a:close/>
                    <a:moveTo>
                      <a:pt x="4924" y="382605"/>
                    </a:moveTo>
                    <a:cubicBezTo>
                      <a:pt x="23425" y="425750"/>
                      <a:pt x="93103" y="457793"/>
                      <a:pt x="176285" y="457793"/>
                    </a:cubicBezTo>
                    <a:cubicBezTo>
                      <a:pt x="197248" y="457793"/>
                      <a:pt x="217391" y="455781"/>
                      <a:pt x="236041" y="451980"/>
                    </a:cubicBezTo>
                    <a:lnTo>
                      <a:pt x="231640" y="462264"/>
                    </a:lnTo>
                    <a:cubicBezTo>
                      <a:pt x="227238" y="472398"/>
                      <a:pt x="225000" y="482905"/>
                      <a:pt x="225000" y="493412"/>
                    </a:cubicBezTo>
                    <a:cubicBezTo>
                      <a:pt x="225000" y="495573"/>
                      <a:pt x="225149" y="497734"/>
                      <a:pt x="225298" y="499820"/>
                    </a:cubicBezTo>
                    <a:cubicBezTo>
                      <a:pt x="209781" y="502354"/>
                      <a:pt x="193294" y="503695"/>
                      <a:pt x="176285" y="503695"/>
                    </a:cubicBezTo>
                    <a:cubicBezTo>
                      <a:pt x="78929" y="503695"/>
                      <a:pt x="0" y="459730"/>
                      <a:pt x="0" y="405556"/>
                    </a:cubicBezTo>
                    <a:cubicBezTo>
                      <a:pt x="0" y="397657"/>
                      <a:pt x="1716" y="389982"/>
                      <a:pt x="4924" y="382605"/>
                    </a:cubicBezTo>
                    <a:close/>
                    <a:moveTo>
                      <a:pt x="261001" y="375478"/>
                    </a:moveTo>
                    <a:cubicBezTo>
                      <a:pt x="279575" y="418598"/>
                      <a:pt x="349249" y="450622"/>
                      <a:pt x="432425" y="450622"/>
                    </a:cubicBezTo>
                    <a:cubicBezTo>
                      <a:pt x="515600" y="450622"/>
                      <a:pt x="585199" y="418598"/>
                      <a:pt x="603774" y="375478"/>
                    </a:cubicBezTo>
                    <a:cubicBezTo>
                      <a:pt x="606981" y="382851"/>
                      <a:pt x="608697" y="390522"/>
                      <a:pt x="608697" y="398416"/>
                    </a:cubicBezTo>
                    <a:cubicBezTo>
                      <a:pt x="608697" y="452558"/>
                      <a:pt x="529774" y="496498"/>
                      <a:pt x="432425" y="496498"/>
                    </a:cubicBezTo>
                    <a:cubicBezTo>
                      <a:pt x="335076" y="496498"/>
                      <a:pt x="256152" y="452558"/>
                      <a:pt x="256152" y="398416"/>
                    </a:cubicBezTo>
                    <a:cubicBezTo>
                      <a:pt x="256152" y="390522"/>
                      <a:pt x="257868" y="382851"/>
                      <a:pt x="261001" y="375478"/>
                    </a:cubicBezTo>
                    <a:close/>
                    <a:moveTo>
                      <a:pt x="4924" y="279086"/>
                    </a:moveTo>
                    <a:cubicBezTo>
                      <a:pt x="23425" y="322231"/>
                      <a:pt x="93103" y="354274"/>
                      <a:pt x="176285" y="354274"/>
                    </a:cubicBezTo>
                    <a:cubicBezTo>
                      <a:pt x="197248" y="354274"/>
                      <a:pt x="217391" y="352187"/>
                      <a:pt x="236041" y="348461"/>
                    </a:cubicBezTo>
                    <a:lnTo>
                      <a:pt x="231640" y="358745"/>
                    </a:lnTo>
                    <a:cubicBezTo>
                      <a:pt x="227238" y="368879"/>
                      <a:pt x="225000" y="379311"/>
                      <a:pt x="225000" y="389818"/>
                    </a:cubicBezTo>
                    <a:cubicBezTo>
                      <a:pt x="225000" y="392054"/>
                      <a:pt x="225149" y="394140"/>
                      <a:pt x="225298" y="396301"/>
                    </a:cubicBezTo>
                    <a:cubicBezTo>
                      <a:pt x="209781" y="398835"/>
                      <a:pt x="193294" y="400176"/>
                      <a:pt x="176285" y="400176"/>
                    </a:cubicBezTo>
                    <a:cubicBezTo>
                      <a:pt x="78929" y="400176"/>
                      <a:pt x="0" y="356211"/>
                      <a:pt x="0" y="302037"/>
                    </a:cubicBezTo>
                    <a:cubicBezTo>
                      <a:pt x="0" y="294138"/>
                      <a:pt x="1716" y="286463"/>
                      <a:pt x="4924" y="279086"/>
                    </a:cubicBezTo>
                    <a:close/>
                    <a:moveTo>
                      <a:pt x="261001" y="271959"/>
                    </a:moveTo>
                    <a:cubicBezTo>
                      <a:pt x="279575" y="315079"/>
                      <a:pt x="349249" y="347103"/>
                      <a:pt x="432425" y="347103"/>
                    </a:cubicBezTo>
                    <a:cubicBezTo>
                      <a:pt x="515600" y="347103"/>
                      <a:pt x="585199" y="315079"/>
                      <a:pt x="603774" y="271959"/>
                    </a:cubicBezTo>
                    <a:cubicBezTo>
                      <a:pt x="606981" y="279332"/>
                      <a:pt x="608697" y="287003"/>
                      <a:pt x="608697" y="294897"/>
                    </a:cubicBezTo>
                    <a:cubicBezTo>
                      <a:pt x="608697" y="349039"/>
                      <a:pt x="529774" y="392979"/>
                      <a:pt x="432425" y="392979"/>
                    </a:cubicBezTo>
                    <a:cubicBezTo>
                      <a:pt x="335076" y="392979"/>
                      <a:pt x="256152" y="349039"/>
                      <a:pt x="256152" y="294897"/>
                    </a:cubicBezTo>
                    <a:cubicBezTo>
                      <a:pt x="256152" y="287003"/>
                      <a:pt x="257868" y="279332"/>
                      <a:pt x="261001" y="271959"/>
                    </a:cubicBezTo>
                    <a:close/>
                    <a:moveTo>
                      <a:pt x="4924" y="175567"/>
                    </a:moveTo>
                    <a:cubicBezTo>
                      <a:pt x="23425" y="218689"/>
                      <a:pt x="93103" y="250713"/>
                      <a:pt x="176285" y="250713"/>
                    </a:cubicBezTo>
                    <a:cubicBezTo>
                      <a:pt x="197248" y="250713"/>
                      <a:pt x="217391" y="248628"/>
                      <a:pt x="236041" y="244904"/>
                    </a:cubicBezTo>
                    <a:lnTo>
                      <a:pt x="231640" y="255182"/>
                    </a:lnTo>
                    <a:cubicBezTo>
                      <a:pt x="227238" y="265311"/>
                      <a:pt x="225000" y="275737"/>
                      <a:pt x="225000" y="286238"/>
                    </a:cubicBezTo>
                    <a:cubicBezTo>
                      <a:pt x="225000" y="288398"/>
                      <a:pt x="225149" y="290558"/>
                      <a:pt x="225298" y="292718"/>
                    </a:cubicBezTo>
                    <a:cubicBezTo>
                      <a:pt x="209781" y="295175"/>
                      <a:pt x="193294" y="296516"/>
                      <a:pt x="176285" y="296516"/>
                    </a:cubicBezTo>
                    <a:cubicBezTo>
                      <a:pt x="78929" y="296516"/>
                      <a:pt x="0" y="252650"/>
                      <a:pt x="0" y="198506"/>
                    </a:cubicBezTo>
                    <a:cubicBezTo>
                      <a:pt x="0" y="190611"/>
                      <a:pt x="1716" y="182940"/>
                      <a:pt x="4924" y="175567"/>
                    </a:cubicBezTo>
                    <a:close/>
                    <a:moveTo>
                      <a:pt x="432425" y="96392"/>
                    </a:moveTo>
                    <a:cubicBezTo>
                      <a:pt x="529778" y="96392"/>
                      <a:pt x="608698" y="140291"/>
                      <a:pt x="608698" y="194443"/>
                    </a:cubicBezTo>
                    <a:cubicBezTo>
                      <a:pt x="608698" y="248595"/>
                      <a:pt x="529778" y="292494"/>
                      <a:pt x="432425" y="292494"/>
                    </a:cubicBezTo>
                    <a:cubicBezTo>
                      <a:pt x="335072" y="292494"/>
                      <a:pt x="256152" y="248595"/>
                      <a:pt x="256152" y="194443"/>
                    </a:cubicBezTo>
                    <a:cubicBezTo>
                      <a:pt x="256152" y="140291"/>
                      <a:pt x="335072" y="96392"/>
                      <a:pt x="432425" y="96392"/>
                    </a:cubicBezTo>
                    <a:close/>
                    <a:moveTo>
                      <a:pt x="176258" y="0"/>
                    </a:moveTo>
                    <a:cubicBezTo>
                      <a:pt x="259651" y="0"/>
                      <a:pt x="329542" y="32175"/>
                      <a:pt x="347817" y="75446"/>
                    </a:cubicBezTo>
                    <a:cubicBezTo>
                      <a:pt x="275166" y="92800"/>
                      <a:pt x="224966" y="135103"/>
                      <a:pt x="224966" y="185823"/>
                    </a:cubicBezTo>
                    <a:cubicBezTo>
                      <a:pt x="224966" y="187983"/>
                      <a:pt x="225115" y="190143"/>
                      <a:pt x="225264" y="192228"/>
                    </a:cubicBezTo>
                    <a:cubicBezTo>
                      <a:pt x="209749" y="194760"/>
                      <a:pt x="193265" y="196101"/>
                      <a:pt x="176258" y="196101"/>
                    </a:cubicBezTo>
                    <a:cubicBezTo>
                      <a:pt x="78917" y="196101"/>
                      <a:pt x="0" y="152159"/>
                      <a:pt x="0" y="98013"/>
                    </a:cubicBezTo>
                    <a:cubicBezTo>
                      <a:pt x="0" y="43868"/>
                      <a:pt x="78917" y="0"/>
                      <a:pt x="176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AF3D6">
                      <a:alpha val="50000"/>
                    </a:srgbClr>
                  </a:gs>
                  <a:gs pos="75000">
                    <a:srgbClr val="FAF3D6">
                      <a:alpha val="0"/>
                    </a:srgbClr>
                  </a:gs>
                </a:gsLst>
                <a:lin ang="5400000" scaled="1"/>
              </a:gradFill>
              <a:ln w="61546" cap="flat">
                <a:noFill/>
                <a:prstDash val="solid"/>
                <a:miter/>
              </a:ln>
            </p:spPr>
          </p:sp>
        </p:grpSp>
      </p:grpSp>
      <p:sp>
        <p:nvSpPr>
          <p:cNvPr id="295" name="PA-矩形 2">
            <a:extLst>
              <a:ext uri="{FF2B5EF4-FFF2-40B4-BE49-F238E27FC236}">
                <a16:creationId xmlns:a16="http://schemas.microsoft.com/office/drawing/2014/main" xmlns="" id="{5D23E7FF-3E96-4369-9054-C3A19393C40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946456" y="2657473"/>
            <a:ext cx="4166525" cy="1242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spc="300" dirty="0">
                <a:solidFill>
                  <a:schemeClr val="bg1"/>
                </a:solidFill>
                <a:effectLst/>
                <a:latin typeface="+mj-ea"/>
                <a:ea typeface="+mj-ea"/>
              </a:rPr>
              <a:t>如何让中国观众</a:t>
            </a:r>
            <a:endParaRPr lang="en-US" altLang="zh-CN" sz="3200" b="1" spc="300" dirty="0">
              <a:solidFill>
                <a:schemeClr val="bg1"/>
              </a:solidFill>
              <a:effectLst/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zh-CN" altLang="en-US" sz="3200" b="1" spc="300" dirty="0">
                <a:solidFill>
                  <a:schemeClr val="bg1"/>
                </a:solidFill>
                <a:effectLst/>
                <a:latin typeface="+mj-ea"/>
                <a:ea typeface="+mj-ea"/>
              </a:rPr>
              <a:t>更喜欢走进电影院？</a:t>
            </a:r>
            <a:endParaRPr lang="en-US" altLang="zh-CN" sz="3200" b="1" spc="30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grpSp>
        <p:nvGrpSpPr>
          <p:cNvPr id="296" name="PA-组合 154">
            <a:extLst>
              <a:ext uri="{FF2B5EF4-FFF2-40B4-BE49-F238E27FC236}">
                <a16:creationId xmlns:a16="http://schemas.microsoft.com/office/drawing/2014/main" xmlns="" id="{7F363005-53BE-4FF5-8E3E-5701E17CA11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-1092082" y="2240267"/>
            <a:ext cx="6340680" cy="262600"/>
            <a:chOff x="-1310452" y="2192494"/>
            <a:chExt cx="6340680" cy="262600"/>
          </a:xfrm>
        </p:grpSpPr>
        <p:sp>
          <p:nvSpPr>
            <p:cNvPr id="297" name="PA-圆角矩形 146">
              <a:extLst>
                <a:ext uri="{FF2B5EF4-FFF2-40B4-BE49-F238E27FC236}">
                  <a16:creationId xmlns:a16="http://schemas.microsoft.com/office/drawing/2014/main" xmlns="" id="{D38114C6-4FC6-47D6-8828-EB9F4183FCB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 rot="5400000" flipH="1">
              <a:off x="666986" y="215058"/>
              <a:ext cx="55850" cy="401072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50000"/>
                  </a:schemeClr>
                </a:gs>
                <a:gs pos="44000">
                  <a:schemeClr val="bg1">
                    <a:alpha val="20000"/>
                  </a:schemeClr>
                </a:gs>
                <a:gs pos="6900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1193"/>
              <a:endParaRPr lang="zh-CN" altLang="en-US" sz="871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8" name="PA-圆角矩形 147">
              <a:extLst>
                <a:ext uri="{FF2B5EF4-FFF2-40B4-BE49-F238E27FC236}">
                  <a16:creationId xmlns:a16="http://schemas.microsoft.com/office/drawing/2014/main" xmlns="" id="{77ACCA96-5225-4367-AA9F-5CE6637DA03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 rot="5400000" flipH="1">
              <a:off x="2866452" y="2153299"/>
              <a:ext cx="55850" cy="1342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22119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871" b="0" i="0" u="none" strike="noStrike" kern="1200" cap="none" spc="0" normalizeH="0" baseline="0" noProof="0" dirty="0">
                <a:ln>
                  <a:noFill/>
                </a:ln>
                <a:solidFill>
                  <a:srgbClr val="59EEF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9" name="PA-圆角矩形 148">
              <a:extLst>
                <a:ext uri="{FF2B5EF4-FFF2-40B4-BE49-F238E27FC236}">
                  <a16:creationId xmlns:a16="http://schemas.microsoft.com/office/drawing/2014/main" xmlns="" id="{EA9517BB-FD5C-4D2D-A79A-B2C3ECA125A1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 rot="5400000" flipH="1">
              <a:off x="3464099" y="888964"/>
              <a:ext cx="44746" cy="308751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/>
                </a:gs>
                <a:gs pos="68000">
                  <a:schemeClr val="accent3">
                    <a:alpha val="1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1193"/>
              <a:endParaRPr lang="zh-CN" altLang="en-US" sz="871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00" name="PA-组合 155">
            <a:extLst>
              <a:ext uri="{FF2B5EF4-FFF2-40B4-BE49-F238E27FC236}">
                <a16:creationId xmlns:a16="http://schemas.microsoft.com/office/drawing/2014/main" xmlns="" id="{90A1856E-99E9-4ABC-8C04-B35B87BE2090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723" y="4611858"/>
            <a:ext cx="5625242" cy="541100"/>
            <a:chOff x="-595016" y="3980729"/>
            <a:chExt cx="5625242" cy="541100"/>
          </a:xfrm>
        </p:grpSpPr>
        <p:sp>
          <p:nvSpPr>
            <p:cNvPr id="301" name="PA-圆角矩形 149">
              <a:extLst>
                <a:ext uri="{FF2B5EF4-FFF2-40B4-BE49-F238E27FC236}">
                  <a16:creationId xmlns:a16="http://schemas.microsoft.com/office/drawing/2014/main" xmlns="" id="{0E8CFCE1-F92E-406F-B66A-811793038B0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 flipH="1">
              <a:off x="943189" y="2447323"/>
              <a:ext cx="55850" cy="31322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AF3D6">
                    <a:alpha val="50000"/>
                  </a:srgbClr>
                </a:gs>
                <a:gs pos="75000">
                  <a:srgbClr val="FAF3D6">
                    <a:alpha val="0"/>
                  </a:srgbClr>
                </a:gs>
              </a:gsLst>
              <a:lin ang="5400000" scaled="1"/>
            </a:gradFill>
            <a:ln w="61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2" name="PA-圆角矩形 150">
              <a:extLst>
                <a:ext uri="{FF2B5EF4-FFF2-40B4-BE49-F238E27FC236}">
                  <a16:creationId xmlns:a16="http://schemas.microsoft.com/office/drawing/2014/main" xmlns="" id="{185F7957-EE0E-4BA6-82DC-A7A8A8AE5C90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5400000" flipH="1">
              <a:off x="3201538" y="2430542"/>
              <a:ext cx="55850" cy="3601527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/>
                </a:gs>
                <a:gs pos="68000">
                  <a:schemeClr val="accent3">
                    <a:alpha val="1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1193"/>
              <a:endParaRPr lang="zh-CN" altLang="en-US" sz="871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3" name="PA-圆角矩形 151">
              <a:extLst>
                <a:ext uri="{FF2B5EF4-FFF2-40B4-BE49-F238E27FC236}">
                  <a16:creationId xmlns:a16="http://schemas.microsoft.com/office/drawing/2014/main" xmlns="" id="{1198ABDC-6172-4DB1-9D40-4157F8C724AF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5400000" flipH="1">
              <a:off x="2696978" y="3941534"/>
              <a:ext cx="55850" cy="1342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22119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87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4" name="PA-圆角矩形 152">
              <a:extLst>
                <a:ext uri="{FF2B5EF4-FFF2-40B4-BE49-F238E27FC236}">
                  <a16:creationId xmlns:a16="http://schemas.microsoft.com/office/drawing/2014/main" xmlns="" id="{BFC4F9BF-EDC7-46B3-AA68-083C0275310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5400000" flipH="1">
              <a:off x="1000902" y="3467489"/>
              <a:ext cx="103245" cy="200543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/>
                </a:gs>
                <a:gs pos="68000">
                  <a:schemeClr val="accent3">
                    <a:alpha val="10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1193"/>
              <a:endParaRPr lang="zh-CN" altLang="en-US" sz="871" dirty="0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305" name="矩形 304">
            <a:extLst>
              <a:ext uri="{FF2B5EF4-FFF2-40B4-BE49-F238E27FC236}">
                <a16:creationId xmlns:a16="http://schemas.microsoft.com/office/drawing/2014/main" xmlns="" id="{C92FE6CF-DDDA-4B9A-995A-0F77043FEA16}"/>
              </a:ext>
            </a:extLst>
          </p:cNvPr>
          <p:cNvSpPr/>
          <p:nvPr/>
        </p:nvSpPr>
        <p:spPr>
          <a:xfrm>
            <a:off x="946456" y="3833650"/>
            <a:ext cx="5295039" cy="6511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spc="300" dirty="0">
                <a:solidFill>
                  <a:srgbClr val="FAF3D6"/>
                </a:solidFill>
                <a:latin typeface="+mj-ea"/>
                <a:ea typeface="+mj-ea"/>
              </a:rPr>
              <a:t>更喜欢消费卖品</a:t>
            </a:r>
            <a:r>
              <a:rPr lang="en-US" altLang="zh-CN" sz="3200" b="1" spc="300" dirty="0">
                <a:solidFill>
                  <a:srgbClr val="FAF3D6"/>
                </a:solidFill>
                <a:latin typeface="+mj-ea"/>
                <a:ea typeface="+mj-ea"/>
              </a:rPr>
              <a:t>/</a:t>
            </a:r>
            <a:r>
              <a:rPr lang="zh-CN" altLang="en-US" sz="3200" b="1" spc="300" dirty="0">
                <a:solidFill>
                  <a:srgbClr val="FAF3D6"/>
                </a:solidFill>
                <a:latin typeface="+mj-ea"/>
                <a:ea typeface="+mj-ea"/>
              </a:rPr>
              <a:t>衍生品？</a:t>
            </a:r>
          </a:p>
        </p:txBody>
      </p:sp>
      <p:sp>
        <p:nvSpPr>
          <p:cNvPr id="306" name="标题 2">
            <a:extLst>
              <a:ext uri="{FF2B5EF4-FFF2-40B4-BE49-F238E27FC236}">
                <a16:creationId xmlns:a16="http://schemas.microsoft.com/office/drawing/2014/main" xmlns="" id="{FD670250-47E6-4635-9300-386EDAD25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832"/>
            <a:ext cx="10515600" cy="540341"/>
          </a:xfrm>
        </p:spPr>
        <p:txBody>
          <a:bodyPr/>
          <a:lstStyle/>
          <a:p>
            <a:r>
              <a:rPr lang="zh-CN" altLang="en-US" dirty="0"/>
              <a:t>请输入你的小标题</a:t>
            </a:r>
          </a:p>
        </p:txBody>
      </p:sp>
    </p:spTree>
    <p:extLst>
      <p:ext uri="{BB962C8B-B14F-4D97-AF65-F5344CB8AC3E}">
        <p14:creationId xmlns:p14="http://schemas.microsoft.com/office/powerpoint/2010/main" val="24109370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heme/theme1.xml><?xml version="1.0" encoding="utf-8"?>
<a:theme xmlns:a="http://schemas.openxmlformats.org/drawingml/2006/main" name="4_Office 主题​​">
  <a:themeElements>
    <a:clrScheme name="科技风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80A30"/>
      </a:accent1>
      <a:accent2>
        <a:srgbClr val="32FFFF"/>
      </a:accent2>
      <a:accent3>
        <a:srgbClr val="00B0F0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阿里巴巴">
      <a:majorFont>
        <a:latin typeface="Arial"/>
        <a:ea typeface="阿里巴巴普惠体 B"/>
        <a:cs typeface=""/>
      </a:majorFont>
      <a:minorFont>
        <a:latin typeface="Arial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理工大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197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商务风格主题9">
  <a:themeElements>
    <a:clrScheme name="自定义 3">
      <a:dk1>
        <a:sysClr val="windowText" lastClr="000000"/>
      </a:dk1>
      <a:lt1>
        <a:sysClr val="window" lastClr="FFFFFF"/>
      </a:lt1>
      <a:dk2>
        <a:srgbClr val="0F6FC6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阿里巴巴">
      <a:majorFont>
        <a:latin typeface="阿里巴巴普惠体 R"/>
        <a:ea typeface="阿里巴巴普惠体 B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商务风格主题9" id="{51C8103F-64A3-468C-B394-2E5D0E24A314}" vid="{4ADD5288-7065-4209-A8A3-71A381D590C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浩鲸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0B4FF"/>
    </a:accent1>
    <a:accent2>
      <a:srgbClr val="FF6E50"/>
    </a:accent2>
    <a:accent3>
      <a:srgbClr val="D200BE"/>
    </a:accent3>
    <a:accent4>
      <a:srgbClr val="00F0BE"/>
    </a:accent4>
    <a:accent5>
      <a:srgbClr val="595757"/>
    </a:accent5>
    <a:accent6>
      <a:srgbClr val="FFC000"/>
    </a:accent6>
    <a:hlink>
      <a:srgbClr val="0563C1"/>
    </a:hlink>
    <a:folHlink>
      <a:srgbClr val="954F72"/>
    </a:folHlink>
  </a:clrScheme>
  <a:fontScheme name="方正兰亭">
    <a:majorFont>
      <a:latin typeface="Arial"/>
      <a:ea typeface="方正兰亭中粗黑简体"/>
      <a:cs typeface=""/>
    </a:majorFont>
    <a:minorFont>
      <a:latin typeface="Arial"/>
      <a:ea typeface="方正兰亭准黑简体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1164</Words>
  <Application>Microsoft Office PowerPoint</Application>
  <PresentationFormat>宽屏</PresentationFormat>
  <Paragraphs>195</Paragraphs>
  <Slides>23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43" baseType="lpstr">
      <vt:lpstr>DIN Light</vt:lpstr>
      <vt:lpstr>FZCuYuan-M03S</vt:lpstr>
      <vt:lpstr>Hanken Light</vt:lpstr>
      <vt:lpstr>PingFang SC Regular</vt:lpstr>
      <vt:lpstr>阿里巴巴普惠体 B</vt:lpstr>
      <vt:lpstr>阿里巴巴普惠体 H</vt:lpstr>
      <vt:lpstr>阿里巴巴普惠体 R</vt:lpstr>
      <vt:lpstr>等线</vt:lpstr>
      <vt:lpstr>冬青黑体简体中文 W3</vt:lpstr>
      <vt:lpstr>华文细黑</vt:lpstr>
      <vt:lpstr>思源黑体 CN Bold</vt:lpstr>
      <vt:lpstr>微软雅黑</vt:lpstr>
      <vt:lpstr>微软雅黑 Light</vt:lpstr>
      <vt:lpstr>造字工房佳黑（非商用）常规体</vt:lpstr>
      <vt:lpstr>Arial</vt:lpstr>
      <vt:lpstr>Bahnschrift</vt:lpstr>
      <vt:lpstr>Calibri</vt:lpstr>
      <vt:lpstr>4_Office 主题​​</vt:lpstr>
      <vt:lpstr>Office 主题​​</vt:lpstr>
      <vt:lpstr>商务风格主题9</vt:lpstr>
      <vt:lpstr>PowerPoint 演示文稿</vt:lpstr>
      <vt:lpstr>PowerPoint 演示文稿</vt:lpstr>
      <vt:lpstr>PowerPoint 演示文稿</vt:lpstr>
      <vt:lpstr>PowerPoint 演示文稿</vt:lpstr>
      <vt:lpstr>请输入你的小标题</vt:lpstr>
      <vt:lpstr>请输入你的小标题</vt:lpstr>
      <vt:lpstr>请输入你的小标题</vt:lpstr>
      <vt:lpstr>PowerPoint 演示文稿</vt:lpstr>
      <vt:lpstr>请输入你的小标题</vt:lpstr>
      <vt:lpstr>请输入你的小标题</vt:lpstr>
      <vt:lpstr>请输入你的小标题</vt:lpstr>
      <vt:lpstr>请输入你的小标题</vt:lpstr>
      <vt:lpstr>PowerPoint 演示文稿</vt:lpstr>
      <vt:lpstr>请输入你的小标题</vt:lpstr>
      <vt:lpstr>请输入你的小标题</vt:lpstr>
      <vt:lpstr>请输入你的小标题</vt:lpstr>
      <vt:lpstr>PowerPoint 演示文稿</vt:lpstr>
      <vt:lpstr>请输入你的小标题</vt:lpstr>
      <vt:lpstr>请输入你的小标题</vt:lpstr>
      <vt:lpstr>请输入你的小标题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keywords>51PPT模板网</cp:keywords>
  <dc:description>www.51pptmoban.com</dc:description>
  <cp:lastModifiedBy>Microsoft 帐户</cp:lastModifiedBy>
  <cp:revision>30</cp:revision>
  <dcterms:created xsi:type="dcterms:W3CDTF">2019-05-30T09:49:56Z</dcterms:created>
  <dcterms:modified xsi:type="dcterms:W3CDTF">2021-03-01T13:42:42Z</dcterms:modified>
</cp:coreProperties>
</file>

<file path=docProps/thumbnail.jpeg>
</file>